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10/8/13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10/8/13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they are. What they do. And how they look.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6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proposal?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fundamentally persuasive document that requests support (money, materials, resources, permission, etc.) of some kind</a:t>
            </a:r>
          </a:p>
          <a:p>
            <a:r>
              <a:rPr lang="en-US" dirty="0" smtClean="0"/>
              <a:t>2 kinds: solicited or unsolicited  </a:t>
            </a:r>
          </a:p>
          <a:p>
            <a:endParaRPr lang="en-US" dirty="0"/>
          </a:p>
        </p:txBody>
      </p:sp>
      <p:pic>
        <p:nvPicPr>
          <p:cNvPr id="4" name="Picture 3" descr="Screen shot 2013-10-08 at 9.53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568" y="274638"/>
            <a:ext cx="9144000" cy="62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7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goal of a proposal?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permission—and the resources--to carry out the work you propose!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1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make a proposal persuasive?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there is a significant problem or need (and that you understand it)</a:t>
            </a:r>
          </a:p>
          <a:p>
            <a:r>
              <a:rPr lang="en-US" dirty="0" smtClean="0"/>
              <a:t>Provide a method for addressing the problem or need</a:t>
            </a:r>
          </a:p>
          <a:p>
            <a:r>
              <a:rPr lang="en-US" dirty="0" smtClean="0"/>
              <a:t>Indicate that you have the ability to manage the project successfully </a:t>
            </a:r>
          </a:p>
          <a:p>
            <a:r>
              <a:rPr lang="en-US" dirty="0" smtClean="0"/>
              <a:t>Show that you are qualified to do the work </a:t>
            </a:r>
          </a:p>
          <a:p>
            <a:r>
              <a:rPr lang="en-US" dirty="0" smtClean="0"/>
              <a:t>Highlight the major benefits of the proposed action</a:t>
            </a:r>
          </a:p>
          <a:p>
            <a:r>
              <a:rPr lang="en-US" dirty="0" smtClean="0"/>
              <a:t>Justify the use and final cost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3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proposals look like?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vary—some are highly formal, while others are quite informal. Most are somewhere in the middle. </a:t>
            </a:r>
          </a:p>
          <a:p>
            <a:r>
              <a:rPr lang="en-US" dirty="0" smtClean="0"/>
              <a:t>General Organization: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Heading: Memo format (to, from, date, re)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Overview (often called an Executive Summary)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Background/History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Problem statement and analysis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Plan (usually the longest section)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Supplies, Materials, and Equipment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Personnel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Expected  Results and Benefits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Budget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7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289</TotalTime>
  <Words>215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Proposals </vt:lpstr>
      <vt:lpstr>What is a proposal? </vt:lpstr>
      <vt:lpstr>What is the goal of a proposal? </vt:lpstr>
      <vt:lpstr>How can you make a proposal persuasive? </vt:lpstr>
      <vt:lpstr>What do proposals look like?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</dc:title>
  <dc:creator>Dustin Edwards</dc:creator>
  <cp:lastModifiedBy>Dustin Edwards</cp:lastModifiedBy>
  <cp:revision>8</cp:revision>
  <dcterms:created xsi:type="dcterms:W3CDTF">2013-10-08T22:36:37Z</dcterms:created>
  <dcterms:modified xsi:type="dcterms:W3CDTF">2013-10-09T03:25:47Z</dcterms:modified>
</cp:coreProperties>
</file>