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8" r:id="rId5"/>
    <p:sldId id="258" r:id="rId6"/>
    <p:sldId id="265" r:id="rId7"/>
    <p:sldId id="259" r:id="rId8"/>
    <p:sldId id="266" r:id="rId9"/>
    <p:sldId id="260" r:id="rId10"/>
    <p:sldId id="261" r:id="rId11"/>
    <p:sldId id="263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Professors of PW courses – Fall 2013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Tenure-line faculty</c:v>
                </c:pt>
                <c:pt idx="1">
                  <c:v>Visiting assistant professors, graduate students, part-time faculty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17.0</c:v>
                </c:pt>
                <c:pt idx="1">
                  <c:v>83.0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Courses offered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ENG</c:v>
                </c:pt>
                <c:pt idx="1">
                  <c:v>COM, JRN, IMS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19.0</c:v>
                </c:pt>
                <c:pt idx="1">
                  <c:v>13.0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Courses not offered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ENG</c:v>
                </c:pt>
                <c:pt idx="1">
                  <c:v>COM, JRN, IMS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5760328"/>
        <c:axId val="-2115758200"/>
      </c:barChart>
      <c:catAx>
        <c:axId val="-211576032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15758200"/>
        <c:crosses val="autoZero"/>
        <c:auto val="1"/>
        <c:lblAlgn val="ctr"/>
        <c:lblOffset val="100"/>
        <c:noMultiLvlLbl val="0"/>
      </c:catAx>
      <c:valAx>
        <c:axId val="-2115758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15760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11/29/13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11/29/13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Proposal: Professional writing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Adrienne Moncrief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4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let students have the opportunity to work with tenure-line faculty</a:t>
            </a:r>
          </a:p>
          <a:p>
            <a:pPr lvl="1"/>
            <a:r>
              <a:rPr lang="en-US" dirty="0" smtClean="0"/>
              <a:t>Career development and preparation</a:t>
            </a:r>
          </a:p>
          <a:p>
            <a:pPr lvl="1"/>
            <a:r>
              <a:rPr lang="en-US" dirty="0" smtClean="0"/>
              <a:t>Long-term</a:t>
            </a:r>
          </a:p>
          <a:p>
            <a:r>
              <a:rPr lang="en-US" dirty="0" smtClean="0"/>
              <a:t>To offer more classes each semester to help students meet the outcomes in their major</a:t>
            </a:r>
          </a:p>
        </p:txBody>
      </p:sp>
    </p:spTree>
    <p:extLst>
      <p:ext uri="{BB962C8B-B14F-4D97-AF65-F5344CB8AC3E}">
        <p14:creationId xmlns:p14="http://schemas.microsoft.com/office/powerpoint/2010/main" val="134245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$77,288 – average salary for English literature/language tenure-line faculty</a:t>
            </a:r>
          </a:p>
          <a:p>
            <a:r>
              <a:rPr lang="en-US" dirty="0" smtClean="0"/>
              <a:t>5 new hires</a:t>
            </a:r>
          </a:p>
          <a:p>
            <a:r>
              <a:rPr lang="en-US" dirty="0" smtClean="0"/>
              <a:t>$368,440 /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1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Michigan State University </a:t>
            </a:r>
          </a:p>
          <a:p>
            <a:pPr lvl="1"/>
            <a:r>
              <a:rPr lang="en-US" dirty="0" smtClean="0"/>
              <a:t>70 faculty in the Writing Rhetoric and American Cultures department</a:t>
            </a:r>
          </a:p>
          <a:p>
            <a:r>
              <a:rPr lang="en-US" dirty="0" smtClean="0"/>
              <a:t>Purdue University</a:t>
            </a:r>
          </a:p>
          <a:p>
            <a:pPr lvl="1"/>
            <a:r>
              <a:rPr lang="en-US" dirty="0" smtClean="0"/>
              <a:t>60 faculty in English Department, with 9 in particular to Rhetoric and Composition</a:t>
            </a:r>
          </a:p>
          <a:p>
            <a:r>
              <a:rPr lang="en-US" dirty="0" smtClean="0"/>
              <a:t>Uniqueness of the major will draw professors to Miami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79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PW program needs to hire more tenure-line professors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strengthen the growing program </a:t>
            </a:r>
          </a:p>
          <a:p>
            <a:pPr lvl="1"/>
            <a:r>
              <a:rPr lang="en-US" dirty="0" smtClean="0"/>
              <a:t>To accommodate students’ needs</a:t>
            </a:r>
          </a:p>
          <a:p>
            <a:pPr lvl="1"/>
            <a:r>
              <a:rPr lang="en-US" dirty="0" smtClean="0"/>
              <a:t>To replace the 5 retired faculty members from last year</a:t>
            </a:r>
          </a:p>
          <a:p>
            <a:r>
              <a:rPr lang="en-US" dirty="0" smtClean="0"/>
              <a:t>The PW is a popular program with students, employers and hopefully future faculty</a:t>
            </a:r>
          </a:p>
          <a:p>
            <a:r>
              <a:rPr lang="en-US" dirty="0" smtClean="0"/>
              <a:t>Employing more long-term faculty will sustain the program and the quality of learning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19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Introduction/Summary</a:t>
            </a:r>
          </a:p>
          <a:p>
            <a:r>
              <a:rPr lang="en-US" dirty="0" smtClean="0"/>
              <a:t>Need</a:t>
            </a:r>
          </a:p>
          <a:p>
            <a:r>
              <a:rPr lang="en-US" dirty="0" smtClean="0"/>
              <a:t>Goal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Comparisons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2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Introduction/Summary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Professional Writing program at Miami University is new (2011) and full of potential</a:t>
            </a:r>
          </a:p>
          <a:p>
            <a:r>
              <a:rPr lang="en-US" dirty="0" smtClean="0"/>
              <a:t>PW major, writing &amp; rhetoric minor</a:t>
            </a:r>
          </a:p>
          <a:p>
            <a:r>
              <a:rPr lang="en-US" dirty="0" smtClean="0"/>
              <a:t>Three tracks within the PW major, plus a self-designed track</a:t>
            </a:r>
          </a:p>
          <a:p>
            <a:r>
              <a:rPr lang="en-US" dirty="0" smtClean="0"/>
              <a:t>Calls for different classes, and many overlap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Classes </a:t>
            </a:r>
            <a:r>
              <a:rPr lang="en-US" dirty="0"/>
              <a:t>are not offered often</a:t>
            </a:r>
          </a:p>
          <a:p>
            <a:pPr lvl="1"/>
            <a:r>
              <a:rPr lang="en-US" dirty="0"/>
              <a:t>Not enough full-time professors; many are graduate students or part-time visiting professors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Hire </a:t>
            </a:r>
            <a:r>
              <a:rPr lang="en-US" dirty="0"/>
              <a:t>more professors to accommodate the growing number of students in the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2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of May 2013, 91 students were enrolled in the Professional Writing major, 65 for the writing &amp; rhetoric minor</a:t>
            </a:r>
          </a:p>
          <a:p>
            <a:r>
              <a:rPr lang="en-US" dirty="0" smtClean="0"/>
              <a:t>17</a:t>
            </a:r>
            <a:r>
              <a:rPr lang="en-US" dirty="0"/>
              <a:t>% of </a:t>
            </a:r>
            <a:r>
              <a:rPr lang="en-US" dirty="0" smtClean="0"/>
              <a:t>classes</a:t>
            </a:r>
            <a:r>
              <a:rPr lang="en-US" dirty="0"/>
              <a:t> </a:t>
            </a:r>
            <a:r>
              <a:rPr lang="en-US" dirty="0" smtClean="0"/>
              <a:t>taught by 7 tenure-line, full-time professors (5 retired last year)</a:t>
            </a:r>
          </a:p>
          <a:p>
            <a:r>
              <a:rPr lang="en-US" dirty="0" smtClean="0"/>
              <a:t>83% of classes taught by visiting assistant professors, graduate students or part-time faculty members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8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465083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81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hire five full-time faculty to teach upper</a:t>
            </a:r>
            <a:r>
              <a:rPr lang="en-US" dirty="0"/>
              <a:t>-level production </a:t>
            </a:r>
            <a:r>
              <a:rPr lang="en-US" dirty="0" smtClean="0"/>
              <a:t>courses, client</a:t>
            </a:r>
            <a:r>
              <a:rPr lang="en-US" dirty="0"/>
              <a:t>-based projects and </a:t>
            </a:r>
            <a:r>
              <a:rPr lang="en-US" dirty="0" smtClean="0"/>
              <a:t>courses &amp; online </a:t>
            </a:r>
            <a:r>
              <a:rPr lang="en-US" dirty="0"/>
              <a:t>and digital media </a:t>
            </a:r>
            <a:r>
              <a:rPr lang="en-US" dirty="0" smtClean="0"/>
              <a:t>courses</a:t>
            </a:r>
            <a:endParaRPr lang="en-US" dirty="0"/>
          </a:p>
          <a:p>
            <a:r>
              <a:rPr lang="en-US" dirty="0" smtClean="0"/>
              <a:t>To offer more classes to improve the selection variety and availability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6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44 Professional Writing courses </a:t>
            </a:r>
          </a:p>
          <a:p>
            <a:r>
              <a:rPr lang="en-US" dirty="0" smtClean="0"/>
              <a:t>19 ENG courses offered Fall 2013 (30 total)</a:t>
            </a:r>
          </a:p>
          <a:p>
            <a:r>
              <a:rPr lang="en-US" dirty="0" smtClean="0"/>
              <a:t>13 JRN, IMS, and COM courses offered (14 total)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11360993"/>
              </p:ext>
            </p:extLst>
          </p:nvPr>
        </p:nvGraphicFramePr>
        <p:xfrm>
          <a:off x="1524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57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Spread the word about our search for tenure-line positions </a:t>
            </a:r>
          </a:p>
          <a:p>
            <a:r>
              <a:rPr lang="en-US" dirty="0" smtClean="0"/>
              <a:t>Partner with other programs in search of faculty (AIMS)</a:t>
            </a:r>
          </a:p>
          <a:p>
            <a:r>
              <a:rPr lang="en-US" dirty="0" smtClean="0"/>
              <a:t>Interview applicants</a:t>
            </a:r>
          </a:p>
          <a:p>
            <a:r>
              <a:rPr lang="en-US" dirty="0" smtClean="0"/>
              <a:t>Narrow down the finalists</a:t>
            </a:r>
          </a:p>
          <a:p>
            <a:r>
              <a:rPr lang="en-US" dirty="0" smtClean="0"/>
              <a:t>Approval from the Dean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8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3619</TotalTime>
  <Words>434</Words>
  <Application>Microsoft Macintosh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Proposal: Professional writing program</vt:lpstr>
      <vt:lpstr>Table of Contents </vt:lpstr>
      <vt:lpstr>Introduction/Summary</vt:lpstr>
      <vt:lpstr>PowerPoint Presentation</vt:lpstr>
      <vt:lpstr>Need</vt:lpstr>
      <vt:lpstr>PowerPoint Presentation</vt:lpstr>
      <vt:lpstr>Goal</vt:lpstr>
      <vt:lpstr>PowerPoint Presentation</vt:lpstr>
      <vt:lpstr>Objectives</vt:lpstr>
      <vt:lpstr>Purpose</vt:lpstr>
      <vt:lpstr>Budget</vt:lpstr>
      <vt:lpstr>Comparisons</vt:lpstr>
      <vt:lpstr>Conclusion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Proposal: Professional writing program</dc:title>
  <dc:creator>Adrienne Moncrief</dc:creator>
  <cp:lastModifiedBy>Adrienne Moncrief</cp:lastModifiedBy>
  <cp:revision>18</cp:revision>
  <dcterms:created xsi:type="dcterms:W3CDTF">2013-11-29T15:27:48Z</dcterms:created>
  <dcterms:modified xsi:type="dcterms:W3CDTF">2013-12-02T03:47:11Z</dcterms:modified>
</cp:coreProperties>
</file>