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0" r:id="rId8"/>
    <p:sldId id="265" r:id="rId9"/>
    <p:sldId id="261" r:id="rId10"/>
    <p:sldId id="268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52ECC869-CE56-C840-A519-389BCEB720DF}" type="datetimeFigureOut">
              <a:rPr lang="en-US" smtClean="0"/>
              <a:t>11/25/13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28BA7E69-72D1-4B48-BBFE-CF6C6E342E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400" y="4353858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Miami University Parking Proposal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400" y="5402542"/>
            <a:ext cx="5458968" cy="621792"/>
          </a:xfrm>
        </p:spPr>
        <p:txBody>
          <a:bodyPr/>
          <a:lstStyle/>
          <a:p>
            <a:r>
              <a:rPr lang="en-US" dirty="0" smtClean="0"/>
              <a:t>Genevieve Palmer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67" y="493888"/>
            <a:ext cx="2633133" cy="255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18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6508377" cy="1143000"/>
          </a:xfrm>
        </p:spPr>
        <p:txBody>
          <a:bodyPr/>
          <a:lstStyle/>
          <a:p>
            <a:r>
              <a:rPr lang="en-US" dirty="0" smtClean="0"/>
              <a:t>Park Mobile App</a:t>
            </a:r>
            <a:endParaRPr lang="en-US" dirty="0"/>
          </a:p>
        </p:txBody>
      </p:sp>
      <p:pic>
        <p:nvPicPr>
          <p:cNvPr id="4" name="Picture 3" descr="Screen Shot 2013-11-24 at 8.1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8875889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11252"/>
              </p:ext>
            </p:extLst>
          </p:nvPr>
        </p:nvGraphicFramePr>
        <p:xfrm>
          <a:off x="1518687" y="2765778"/>
          <a:ext cx="5446889" cy="310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449"/>
                <a:gridCol w="2511440"/>
              </a:tblGrid>
              <a:tr h="554285">
                <a:tc>
                  <a:txBody>
                    <a:bodyPr/>
                    <a:lstStyle/>
                    <a:p>
                      <a:r>
                        <a:rPr lang="en-US" dirty="0" smtClean="0"/>
                        <a:t>Expenditure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 Cost</a:t>
                      </a:r>
                      <a:endParaRPr lang="en-US" dirty="0"/>
                    </a:p>
                  </a:txBody>
                  <a:tcPr/>
                </a:tc>
              </a:tr>
              <a:tr h="573475">
                <a:tc>
                  <a:txBody>
                    <a:bodyPr/>
                    <a:lstStyle/>
                    <a:p>
                      <a:r>
                        <a:rPr lang="en-US" dirty="0" smtClean="0"/>
                        <a:t>Miami</a:t>
                      </a:r>
                      <a:r>
                        <a:rPr lang="en-US" baseline="0" dirty="0" smtClean="0"/>
                        <a:t> Parking App.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$4,000</a:t>
                      </a:r>
                    </a:p>
                  </a:txBody>
                  <a:tcPr anchor="ctr"/>
                </a:tc>
              </a:tr>
              <a:tr h="640079">
                <a:tc>
                  <a:txBody>
                    <a:bodyPr/>
                    <a:lstStyle/>
                    <a:p>
                      <a:r>
                        <a:rPr lang="en-US" dirty="0" smtClean="0"/>
                        <a:t>Park</a:t>
                      </a:r>
                      <a:r>
                        <a:rPr lang="en-US" baseline="0" dirty="0" smtClean="0"/>
                        <a:t> Mobile </a:t>
                      </a:r>
                      <a:r>
                        <a:rPr lang="en-US" dirty="0" smtClean="0"/>
                        <a:t>App.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Cost to Register; The City of Oxford has to approve 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Two-Story Underground Parking Garage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$6,918,200</a:t>
                      </a:r>
                      <a:endParaRPr lang="en-US" dirty="0"/>
                    </a:p>
                  </a:txBody>
                  <a:tcPr/>
                </a:tc>
              </a:tr>
              <a:tr h="41938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$6,922,200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39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05177"/>
            <a:ext cx="6508377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102"/>
            <a:ext cx="4773639" cy="4930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639" y="1927102"/>
            <a:ext cx="4370361" cy="493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1-24 at 7.5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44" y="0"/>
            <a:ext cx="967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3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77911"/>
            <a:ext cx="6508377" cy="3916363"/>
          </a:xfrm>
        </p:spPr>
        <p:txBody>
          <a:bodyPr/>
          <a:lstStyle/>
          <a:p>
            <a:r>
              <a:rPr lang="en-US" dirty="0"/>
              <a:t>Third and fourth year undergraduate students who live off campus </a:t>
            </a:r>
            <a:r>
              <a:rPr lang="en-US" dirty="0" smtClean="0"/>
              <a:t>only have one </a:t>
            </a:r>
            <a:r>
              <a:rPr lang="en-US" dirty="0"/>
              <a:t>convenient option of transportation to </a:t>
            </a:r>
            <a:r>
              <a:rPr lang="en-US" dirty="0" smtClean="0"/>
              <a:t>class</a:t>
            </a:r>
            <a:r>
              <a:rPr lang="en-US" dirty="0"/>
              <a:t>-</a:t>
            </a:r>
            <a:r>
              <a:rPr lang="en-US" dirty="0" smtClean="0"/>
              <a:t>walking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uring </a:t>
            </a:r>
            <a:r>
              <a:rPr lang="en-US" dirty="0"/>
              <a:t>bad weather when they need to drive parking on campus is nearly </a:t>
            </a:r>
            <a:r>
              <a:rPr lang="en-US" dirty="0" smtClean="0"/>
              <a:t>impossible.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Expensive tickets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6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11" y="2556934"/>
            <a:ext cx="6508377" cy="3916363"/>
          </a:xfrm>
        </p:spPr>
        <p:txBody>
          <a:bodyPr/>
          <a:lstStyle/>
          <a:p>
            <a:r>
              <a:rPr lang="en-US" dirty="0"/>
              <a:t>“Parking services are pretty much the most awful people on the planet.” </a:t>
            </a:r>
            <a:r>
              <a:rPr lang="en-US" dirty="0" smtClean="0"/>
              <a:t>College Prowler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“Parking is a nightmare”</a:t>
            </a:r>
          </a:p>
          <a:p>
            <a:endParaRPr lang="en-US" dirty="0" smtClean="0"/>
          </a:p>
          <a:p>
            <a:r>
              <a:rPr lang="en-US" dirty="0"/>
              <a:t>Overall </a:t>
            </a:r>
            <a:r>
              <a:rPr lang="en-US" dirty="0" smtClean="0"/>
              <a:t>Grade  is a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5324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Cont.....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662" y="2379134"/>
            <a:ext cx="6508377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Testimonial 1: Caroline Hill, Junior who lives by Kroger</a:t>
            </a:r>
          </a:p>
          <a:p>
            <a:endParaRPr lang="en-US" dirty="0"/>
          </a:p>
          <a:p>
            <a:r>
              <a:rPr lang="en-US" dirty="0" smtClean="0"/>
              <a:t>Testimonial 2: Rob </a:t>
            </a:r>
            <a:r>
              <a:rPr lang="en-US" dirty="0" err="1" smtClean="0"/>
              <a:t>Vitolo</a:t>
            </a:r>
            <a:r>
              <a:rPr lang="en-US" dirty="0" smtClean="0"/>
              <a:t>, Junior who lives by La </a:t>
            </a:r>
            <a:r>
              <a:rPr lang="en-US" dirty="0" err="1" smtClean="0"/>
              <a:t>Piniata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Tickets at Meters are $10, while tickets in red spots are </a:t>
            </a:r>
            <a:r>
              <a:rPr lang="en-US" b="1" dirty="0" smtClean="0"/>
              <a:t>$65</a:t>
            </a:r>
          </a:p>
          <a:p>
            <a:endParaRPr lang="en-US" b="1" dirty="0" smtClean="0"/>
          </a:p>
          <a:p>
            <a:r>
              <a:rPr lang="en-US" dirty="0" smtClean="0"/>
              <a:t>Parking Boots are </a:t>
            </a:r>
            <a:r>
              <a:rPr lang="en-US" b="1" dirty="0" smtClean="0">
                <a:solidFill>
                  <a:srgbClr val="FF0000"/>
                </a:solidFill>
              </a:rPr>
              <a:t>$200, </a:t>
            </a:r>
            <a:r>
              <a:rPr lang="en-US" dirty="0" smtClean="0">
                <a:solidFill>
                  <a:schemeClr val="tx1"/>
                </a:solidFill>
              </a:rPr>
              <a:t>and can be issued after three unpaid tickets.</a:t>
            </a:r>
          </a:p>
        </p:txBody>
      </p:sp>
    </p:spTree>
    <p:extLst>
      <p:ext uri="{BB962C8B-B14F-4D97-AF65-F5344CB8AC3E}">
        <p14:creationId xmlns:p14="http://schemas.microsoft.com/office/powerpoint/2010/main" val="6783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6289"/>
            <a:ext cx="6508377" cy="1143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947333"/>
            <a:ext cx="6781802" cy="45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this money is financially beneficial for Miami.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Long-term the many rules and regulations aimed at ticketing students causes animosity.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Animosity causes future alumni to donate less money or nothing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44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Miami students would benefit from a new </a:t>
            </a:r>
            <a:r>
              <a:rPr lang="en-US" dirty="0" smtClean="0">
                <a:solidFill>
                  <a:srgbClr val="FF0000"/>
                </a:solidFill>
              </a:rPr>
              <a:t>underground parking garage</a:t>
            </a:r>
            <a:r>
              <a:rPr lang="en-US" dirty="0"/>
              <a:t> </a:t>
            </a:r>
            <a:r>
              <a:rPr lang="en-US" dirty="0" smtClean="0"/>
              <a:t>in place of Shriver.</a:t>
            </a:r>
          </a:p>
          <a:p>
            <a:r>
              <a:rPr lang="en-US" dirty="0" smtClean="0"/>
              <a:t>It would reduce the cluttered look of cars parked on the street, also making Miami look more eco-friendly.</a:t>
            </a:r>
          </a:p>
          <a:p>
            <a:r>
              <a:rPr lang="en-US" dirty="0" smtClean="0"/>
              <a:t>It would provide  more parking spots for all undergraduates. </a:t>
            </a:r>
          </a:p>
          <a:p>
            <a:r>
              <a:rPr lang="en-US" dirty="0" smtClean="0"/>
              <a:t>It would generate revenue for Miami Parking and Transportation, while reducing parking fines for students.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7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5867"/>
            <a:ext cx="6508377" cy="1143000"/>
          </a:xfrm>
        </p:spPr>
        <p:txBody>
          <a:bodyPr/>
          <a:lstStyle/>
          <a:p>
            <a:r>
              <a:rPr lang="en-US" dirty="0" smtClean="0"/>
              <a:t>Short-Term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2734"/>
            <a:ext cx="6508377" cy="46482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arking </a:t>
            </a:r>
            <a:r>
              <a:rPr lang="en-US" dirty="0"/>
              <a:t>meters </a:t>
            </a:r>
            <a:r>
              <a:rPr lang="en-US" dirty="0" smtClean="0"/>
              <a:t>around campus should </a:t>
            </a:r>
            <a:r>
              <a:rPr lang="en-US" dirty="0"/>
              <a:t>allow students to pay for more than an </a:t>
            </a:r>
            <a:r>
              <a:rPr lang="en-US" dirty="0" smtClean="0"/>
              <a:t>hour.</a:t>
            </a:r>
          </a:p>
          <a:p>
            <a:r>
              <a:rPr lang="en-US" dirty="0" smtClean="0"/>
              <a:t>Miami parking </a:t>
            </a:r>
            <a:r>
              <a:rPr lang="en-US" dirty="0"/>
              <a:t>app that </a:t>
            </a:r>
            <a:r>
              <a:rPr lang="en-US" dirty="0" smtClean="0"/>
              <a:t>informs how </a:t>
            </a:r>
            <a:r>
              <a:rPr lang="en-US" dirty="0"/>
              <a:t>many tickets you have and gives </a:t>
            </a:r>
            <a:r>
              <a:rPr lang="en-US" dirty="0" smtClean="0"/>
              <a:t>a </a:t>
            </a:r>
            <a:r>
              <a:rPr lang="en-US" dirty="0"/>
              <a:t>warning if </a:t>
            </a:r>
            <a:r>
              <a:rPr lang="en-US" dirty="0" smtClean="0"/>
              <a:t>one </a:t>
            </a:r>
            <a:r>
              <a:rPr lang="en-US" dirty="0"/>
              <a:t>ticket away from a $200 parking </a:t>
            </a:r>
            <a:r>
              <a:rPr lang="en-US" dirty="0" smtClean="0"/>
              <a:t>boot.</a:t>
            </a:r>
          </a:p>
          <a:p>
            <a:r>
              <a:rPr lang="en-US" dirty="0"/>
              <a:t>E</a:t>
            </a:r>
            <a:r>
              <a:rPr lang="en-US" dirty="0" smtClean="0"/>
              <a:t>nable meters to accept student ID </a:t>
            </a:r>
            <a:r>
              <a:rPr lang="en-US" dirty="0" err="1" smtClean="0"/>
              <a:t>Mulaa</a:t>
            </a:r>
            <a:r>
              <a:rPr lang="en-US" dirty="0" smtClean="0"/>
              <a:t> through Park Mobile App payment. Then </a:t>
            </a:r>
            <a:r>
              <a:rPr lang="en-US" dirty="0" err="1"/>
              <a:t>M</a:t>
            </a:r>
            <a:r>
              <a:rPr lang="en-US" dirty="0" err="1" smtClean="0"/>
              <a:t>ycard</a:t>
            </a:r>
            <a:r>
              <a:rPr lang="en-US" dirty="0" smtClean="0"/>
              <a:t> could send 5 min. left text alerts from the meters. </a:t>
            </a:r>
          </a:p>
          <a:p>
            <a:r>
              <a:rPr lang="en-US" dirty="0" smtClean="0"/>
              <a:t>After implementing above solutions, increase red spot fines to $100. This discourages students from parking illegally and also makes revenue from tickets.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92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386</TotalTime>
  <Words>367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Plaza</vt:lpstr>
      <vt:lpstr>Miami University Parking Proposal </vt:lpstr>
      <vt:lpstr>PowerPoint Presentation</vt:lpstr>
      <vt:lpstr>Problem</vt:lpstr>
      <vt:lpstr>Support</vt:lpstr>
      <vt:lpstr>Support Cont.....</vt:lpstr>
      <vt:lpstr>Data</vt:lpstr>
      <vt:lpstr>Data</vt:lpstr>
      <vt:lpstr>Long-Term Solution</vt:lpstr>
      <vt:lpstr>Short-Term Solutions</vt:lpstr>
      <vt:lpstr>Park Mobile App</vt:lpstr>
      <vt:lpstr>Budget</vt:lpstr>
      <vt:lpstr>Thank You</vt:lpstr>
    </vt:vector>
  </TitlesOfParts>
  <Company>Miami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Miami University Parking Proposal </dc:title>
  <dc:creator>palmerg2 Palmer</dc:creator>
  <cp:lastModifiedBy>Dustin Edwards</cp:lastModifiedBy>
  <cp:revision>58</cp:revision>
  <dcterms:created xsi:type="dcterms:W3CDTF">2013-11-22T12:49:04Z</dcterms:created>
  <dcterms:modified xsi:type="dcterms:W3CDTF">2013-11-25T05:02:47Z</dcterms:modified>
</cp:coreProperties>
</file>