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edconstructiondata.com/rsmeans/models/garage/" TargetMode="External"/><Relationship Id="rId2" Type="http://schemas.openxmlformats.org/officeDocument/2006/relationships/hyperlink" Target="http://www.miamistudent.net/news/miami-changes-on-campus-parking-policy-1.2886449#.Up7NU8RDv1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Miami Parking Services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11037045" cy="861420"/>
          </a:xfrm>
        </p:spPr>
        <p:txBody>
          <a:bodyPr/>
          <a:lstStyle/>
          <a:p>
            <a:r>
              <a:rPr lang="en-US" dirty="0" smtClean="0"/>
              <a:t>Driving Students crazy                                                                      Perry Quayle   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27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195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http://www.miamistudent.net/news/miami-changes-on-campus-parking-policy-1.2886449#.</a:t>
            </a:r>
            <a:r>
              <a:rPr lang="en-US" dirty="0" smtClean="0">
                <a:hlinkClick r:id="rId2"/>
              </a:rPr>
              <a:t>Up7NU8RDv1l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http://www.reedconstructiondata.com/rsmeans/models/garage/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24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Student Concerns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Proposed Solutions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Budget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1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Overly-eager ticketing officials</a:t>
            </a:r>
          </a:p>
          <a:p>
            <a:endParaRPr lang="en-US" dirty="0"/>
          </a:p>
          <a:p>
            <a:r>
              <a:rPr lang="en-US" dirty="0" smtClean="0"/>
              <a:t>Multiple colored passes for students</a:t>
            </a:r>
          </a:p>
          <a:p>
            <a:endParaRPr lang="en-US" dirty="0"/>
          </a:p>
          <a:p>
            <a:r>
              <a:rPr lang="en-US" dirty="0" smtClean="0"/>
              <a:t>Limited availability of parking lots/spaces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50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vehicles ticketed on move-in weekends</a:t>
            </a:r>
          </a:p>
          <a:p>
            <a:endParaRPr lang="en-US" dirty="0"/>
          </a:p>
          <a:p>
            <a:r>
              <a:rPr lang="en-US" dirty="0" smtClean="0"/>
              <a:t>Meters in many lots make student passes irrelevant</a:t>
            </a:r>
          </a:p>
          <a:p>
            <a:endParaRPr lang="en-US" dirty="0"/>
          </a:p>
          <a:p>
            <a:r>
              <a:rPr lang="en-US" dirty="0" smtClean="0"/>
              <a:t>Testimonial of visitor:  “You don’t even want to know what I had to go through to get this [parking pass].”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33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Color-Coded Permits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1853248"/>
            <a:ext cx="1548449" cy="24193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301" y="1853248"/>
            <a:ext cx="1706171" cy="2419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492" y="1853248"/>
            <a:ext cx="1706171" cy="2419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676" y="1853248"/>
            <a:ext cx="1706171" cy="24193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9355" y="2406100"/>
            <a:ext cx="13019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BLUE PASS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General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Student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Permit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84481" y="2253803"/>
            <a:ext cx="12218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RED PASS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Faculty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Permit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27485" y="2253803"/>
            <a:ext cx="15472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GREEN PASS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Graduate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Assistants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46373" y="2253803"/>
            <a:ext cx="1683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YELLOW PASS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Off-Campus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Students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24132" y="5673128"/>
            <a:ext cx="769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CONFUSING AND RESTRICTING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1256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Campus parking lots with 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Why even bother having a permit then?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Fewer parking spaces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Loss of over 200 parking spaces from recent construction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plans to create new parking or make up for these lost spaces.</a:t>
            </a:r>
          </a:p>
        </p:txBody>
      </p:sp>
    </p:spTree>
    <p:extLst>
      <p:ext uri="{BB962C8B-B14F-4D97-AF65-F5344CB8AC3E}">
        <p14:creationId xmlns:p14="http://schemas.microsoft.com/office/powerpoint/2010/main" val="345725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Concerns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 you believe that campus parking services needs reformed?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If it were easier to find a parking spot, would you be more willing to drive to class?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" r="2346" b="4248"/>
          <a:stretch/>
        </p:blipFill>
        <p:spPr>
          <a:xfrm>
            <a:off x="948470" y="3065172"/>
            <a:ext cx="4267474" cy="33098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5" t="1812" r="2781" b="4248"/>
          <a:stretch/>
        </p:blipFill>
        <p:spPr>
          <a:xfrm>
            <a:off x="5835718" y="3065172"/>
            <a:ext cx="4261319" cy="328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20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Short-Term Solutions</a:t>
            </a:r>
          </a:p>
          <a:p>
            <a:pPr lvl="1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Somewhat more lenient polices from ticketing officers.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Metered lots that also accept student parking permits.</a:t>
            </a:r>
          </a:p>
          <a:p>
            <a:endParaRPr lang="en-US" dirty="0"/>
          </a:p>
          <a:p>
            <a:r>
              <a:rPr lang="en-US" dirty="0" smtClean="0"/>
              <a:t>Long-Term Solutions</a:t>
            </a:r>
          </a:p>
          <a:p>
            <a:pPr lvl="1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Switch from multiple colors to  student vs. faculty permits.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Construction of new parking facility.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6483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permits = $0</a:t>
            </a:r>
          </a:p>
          <a:p>
            <a:pPr lvl="1"/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Same number, but single design (might actually save money)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Parking garage construction</a:t>
            </a:r>
          </a:p>
          <a:p>
            <a:pPr lvl="1"/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$8, 721, 200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06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223</TotalTime>
  <Words>252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Miami Parking Services </vt:lpstr>
      <vt:lpstr>Overview</vt:lpstr>
      <vt:lpstr>Problems</vt:lpstr>
      <vt:lpstr>Ticketing Problems</vt:lpstr>
      <vt:lpstr>Color-Coded Permits</vt:lpstr>
      <vt:lpstr>Limited Space</vt:lpstr>
      <vt:lpstr>Student Concerns </vt:lpstr>
      <vt:lpstr>Proposed Solutions</vt:lpstr>
      <vt:lpstr>Budget</vt:lpstr>
      <vt:lpstr>Questions?</vt:lpstr>
      <vt:lpstr>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Miami Parking Services</dc:title>
  <dc:creator>Perry Q</dc:creator>
  <cp:lastModifiedBy>Perry Q</cp:lastModifiedBy>
  <cp:revision>9</cp:revision>
  <dcterms:created xsi:type="dcterms:W3CDTF">2013-12-04T03:53:10Z</dcterms:created>
  <dcterms:modified xsi:type="dcterms:W3CDTF">2013-12-04T07:36:44Z</dcterms:modified>
</cp:coreProperties>
</file>