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3"/>
  </p:notesMasterIdLst>
  <p:sldIdLst>
    <p:sldId id="256" r:id="rId2"/>
    <p:sldId id="262" r:id="rId3"/>
    <p:sldId id="263" r:id="rId4"/>
    <p:sldId id="266" r:id="rId5"/>
    <p:sldId id="261" r:id="rId6"/>
    <p:sldId id="257" r:id="rId7"/>
    <p:sldId id="260" r:id="rId8"/>
    <p:sldId id="259"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607" autoAdjust="0"/>
  </p:normalViewPr>
  <p:slideViewPr>
    <p:cSldViewPr snapToGrid="0" snapToObjects="1">
      <p:cViewPr varScale="1">
        <p:scale>
          <a:sx n="65" d="100"/>
          <a:sy n="65" d="100"/>
        </p:scale>
        <p:origin x="-6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685DA4-A374-8946-A796-1FFAC7FD927C}" type="datetimeFigureOut">
              <a:rPr lang="en-US" smtClean="0"/>
              <a:t>12/4/13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9EEB9-4DD4-3242-87B0-0AF85404157E}" type="slidenum">
              <a:rPr lang="en-US" smtClean="0"/>
              <a:t>‹#›</a:t>
            </a:fld>
            <a:endParaRPr lang="en-US"/>
          </a:p>
        </p:txBody>
      </p:sp>
    </p:spTree>
    <p:extLst>
      <p:ext uri="{BB962C8B-B14F-4D97-AF65-F5344CB8AC3E}">
        <p14:creationId xmlns:p14="http://schemas.microsoft.com/office/powerpoint/2010/main" val="9279456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-Parking</a:t>
            </a:r>
            <a:r>
              <a:rPr lang="en-US" baseline="0" dirty="0" smtClean="0"/>
              <a:t> Options are extremely limited for student employees. The current solutions are also extremely ineffective. Either students can pay out of pocket for a student pass, or pay in meter spots. Neither of these options seem fair to students who are benefiting the university and also trying to earn money. </a:t>
            </a:r>
            <a:endParaRPr lang="en-US" dirty="0"/>
          </a:p>
        </p:txBody>
      </p:sp>
      <p:sp>
        <p:nvSpPr>
          <p:cNvPr id="4" name="Slide Number Placeholder 3"/>
          <p:cNvSpPr>
            <a:spLocks noGrp="1"/>
          </p:cNvSpPr>
          <p:nvPr>
            <p:ph type="sldNum" sz="quarter" idx="10"/>
          </p:nvPr>
        </p:nvSpPr>
        <p:spPr/>
        <p:txBody>
          <a:bodyPr/>
          <a:lstStyle/>
          <a:p>
            <a:fld id="{B0D9EEB9-4DD4-3242-87B0-0AF85404157E}" type="slidenum">
              <a:rPr lang="en-US" smtClean="0"/>
              <a:t>3</a:t>
            </a:fld>
            <a:endParaRPr lang="en-US"/>
          </a:p>
        </p:txBody>
      </p:sp>
    </p:spTree>
    <p:extLst>
      <p:ext uri="{BB962C8B-B14F-4D97-AF65-F5344CB8AC3E}">
        <p14:creationId xmlns:p14="http://schemas.microsoft.com/office/powerpoint/2010/main" val="1003270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two testimonials come from student employees on campus. They explain some of the problems students have faced with parking services in the past. </a:t>
            </a:r>
            <a:endParaRPr lang="en-US" dirty="0"/>
          </a:p>
        </p:txBody>
      </p:sp>
      <p:sp>
        <p:nvSpPr>
          <p:cNvPr id="4" name="Slide Number Placeholder 3"/>
          <p:cNvSpPr>
            <a:spLocks noGrp="1"/>
          </p:cNvSpPr>
          <p:nvPr>
            <p:ph type="sldNum" sz="quarter" idx="10"/>
          </p:nvPr>
        </p:nvSpPr>
        <p:spPr/>
        <p:txBody>
          <a:bodyPr/>
          <a:lstStyle/>
          <a:p>
            <a:fld id="{B0D9EEB9-4DD4-3242-87B0-0AF85404157E}" type="slidenum">
              <a:rPr lang="en-US" smtClean="0"/>
              <a:t>4</a:t>
            </a:fld>
            <a:endParaRPr lang="en-US"/>
          </a:p>
        </p:txBody>
      </p:sp>
    </p:spTree>
    <p:extLst>
      <p:ext uri="{BB962C8B-B14F-4D97-AF65-F5344CB8AC3E}">
        <p14:creationId xmlns:p14="http://schemas.microsoft.com/office/powerpoint/2010/main" val="308838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facts show a</a:t>
            </a:r>
            <a:r>
              <a:rPr lang="en-US" baseline="0" dirty="0" smtClean="0"/>
              <a:t> portrait of the average student employee.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0D9EEB9-4DD4-3242-87B0-0AF85404157E}" type="slidenum">
              <a:rPr lang="en-US" smtClean="0"/>
              <a:t>5</a:t>
            </a:fld>
            <a:endParaRPr lang="en-US"/>
          </a:p>
        </p:txBody>
      </p:sp>
    </p:spTree>
    <p:extLst>
      <p:ext uri="{BB962C8B-B14F-4D97-AF65-F5344CB8AC3E}">
        <p14:creationId xmlns:p14="http://schemas.microsoft.com/office/powerpoint/2010/main" val="675337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shows the rates for parking passes on campus, if you can get one. </a:t>
            </a:r>
          </a:p>
          <a:p>
            <a:endParaRPr lang="en-US" baseline="0" dirty="0" smtClean="0"/>
          </a:p>
          <a:p>
            <a:r>
              <a:rPr lang="en-US" dirty="0" smtClean="0"/>
              <a:t>Roughly</a:t>
            </a:r>
            <a:r>
              <a:rPr lang="en-US" baseline="0" dirty="0" smtClean="0"/>
              <a:t> 70% of </a:t>
            </a:r>
            <a:r>
              <a:rPr lang="en-US" baseline="0" dirty="0" err="1" smtClean="0"/>
              <a:t>upperclass</a:t>
            </a:r>
            <a:r>
              <a:rPr lang="en-US" baseline="0" dirty="0" smtClean="0"/>
              <a:t> students have cars on campus. </a:t>
            </a:r>
          </a:p>
          <a:p>
            <a:endParaRPr lang="en-US" baseline="0" dirty="0" smtClean="0"/>
          </a:p>
          <a:p>
            <a:r>
              <a:rPr lang="en-US" baseline="0" dirty="0" smtClean="0"/>
              <a:t>They are limited to purchasing yellow passes and paying at meters. </a:t>
            </a:r>
          </a:p>
          <a:p>
            <a:endParaRPr lang="en-US" baseline="0" dirty="0" smtClean="0"/>
          </a:p>
          <a:p>
            <a:r>
              <a:rPr lang="en-US" baseline="0" dirty="0" smtClean="0"/>
              <a:t>While the prices are not unreasonable, you will see on the next slide the options they are limited to. </a:t>
            </a:r>
            <a:endParaRPr lang="en-US" dirty="0" smtClean="0"/>
          </a:p>
        </p:txBody>
      </p:sp>
      <p:sp>
        <p:nvSpPr>
          <p:cNvPr id="4" name="Slide Number Placeholder 3"/>
          <p:cNvSpPr>
            <a:spLocks noGrp="1"/>
          </p:cNvSpPr>
          <p:nvPr>
            <p:ph type="sldNum" sz="quarter" idx="10"/>
          </p:nvPr>
        </p:nvSpPr>
        <p:spPr/>
        <p:txBody>
          <a:bodyPr/>
          <a:lstStyle/>
          <a:p>
            <a:fld id="{B0D9EEB9-4DD4-3242-87B0-0AF85404157E}" type="slidenum">
              <a:rPr lang="en-US" smtClean="0"/>
              <a:t>6</a:t>
            </a:fld>
            <a:endParaRPr lang="en-US"/>
          </a:p>
        </p:txBody>
      </p:sp>
    </p:spTree>
    <p:extLst>
      <p:ext uri="{BB962C8B-B14F-4D97-AF65-F5344CB8AC3E}">
        <p14:creationId xmlns:p14="http://schemas.microsoft.com/office/powerpoint/2010/main" val="3732183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yellow sections are the only parking</a:t>
            </a:r>
            <a:r>
              <a:rPr lang="en-US" baseline="0" dirty="0" smtClean="0"/>
              <a:t> pass options available to upperclassmen, no where near where there jobs may be. </a:t>
            </a:r>
          </a:p>
          <a:p>
            <a:endParaRPr lang="en-US" baseline="0" dirty="0" smtClean="0"/>
          </a:p>
          <a:p>
            <a:r>
              <a:rPr lang="en-US" baseline="0" dirty="0" smtClean="0"/>
              <a:t>The blue areas show parking pass options for students living on campus. They are more available, but it would seem students living on campus would have less need to be close to their workplace, and are more likely to be able to walk. </a:t>
            </a:r>
            <a:endParaRPr lang="en-US" dirty="0"/>
          </a:p>
        </p:txBody>
      </p:sp>
      <p:sp>
        <p:nvSpPr>
          <p:cNvPr id="4" name="Slide Number Placeholder 3"/>
          <p:cNvSpPr>
            <a:spLocks noGrp="1"/>
          </p:cNvSpPr>
          <p:nvPr>
            <p:ph type="sldNum" sz="quarter" idx="10"/>
          </p:nvPr>
        </p:nvSpPr>
        <p:spPr/>
        <p:txBody>
          <a:bodyPr/>
          <a:lstStyle/>
          <a:p>
            <a:fld id="{B0D9EEB9-4DD4-3242-87B0-0AF85404157E}" type="slidenum">
              <a:rPr lang="en-US" smtClean="0"/>
              <a:t>7</a:t>
            </a:fld>
            <a:endParaRPr lang="en-US"/>
          </a:p>
        </p:txBody>
      </p:sp>
    </p:spTree>
    <p:extLst>
      <p:ext uri="{BB962C8B-B14F-4D97-AF65-F5344CB8AC3E}">
        <p14:creationId xmlns:p14="http://schemas.microsoft.com/office/powerpoint/2010/main" val="705242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9EEB9-4DD4-3242-87B0-0AF85404157E}" type="slidenum">
              <a:rPr lang="en-US" smtClean="0"/>
              <a:t>8</a:t>
            </a:fld>
            <a:endParaRPr lang="en-US"/>
          </a:p>
        </p:txBody>
      </p:sp>
    </p:spTree>
    <p:extLst>
      <p:ext uri="{BB962C8B-B14F-4D97-AF65-F5344CB8AC3E}">
        <p14:creationId xmlns:p14="http://schemas.microsoft.com/office/powerpoint/2010/main" val="2228700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December 4, 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December 4,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December 4,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December 4,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December 4, 2013</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December 4,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December 4,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December 4,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December 4,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December 4,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December 4,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December 4, 2013</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employee parking</a:t>
            </a:r>
            <a:endParaRPr lang="en-US" dirty="0"/>
          </a:p>
        </p:txBody>
      </p:sp>
      <p:sp>
        <p:nvSpPr>
          <p:cNvPr id="3" name="Subtitle 2"/>
          <p:cNvSpPr>
            <a:spLocks noGrp="1"/>
          </p:cNvSpPr>
          <p:nvPr>
            <p:ph type="subTitle" idx="1"/>
          </p:nvPr>
        </p:nvSpPr>
        <p:spPr/>
        <p:txBody>
          <a:bodyPr/>
          <a:lstStyle/>
          <a:p>
            <a:r>
              <a:rPr lang="en-US" dirty="0" smtClean="0"/>
              <a:t>Alexandra </a:t>
            </a:r>
            <a:r>
              <a:rPr lang="en-US" dirty="0" err="1" smtClean="0"/>
              <a:t>decraene</a:t>
            </a:r>
            <a:endParaRPr lang="en-US" dirty="0"/>
          </a:p>
        </p:txBody>
      </p:sp>
    </p:spTree>
    <p:extLst>
      <p:ext uri="{BB962C8B-B14F-4D97-AF65-F5344CB8AC3E}">
        <p14:creationId xmlns:p14="http://schemas.microsoft.com/office/powerpoint/2010/main" val="1089583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Students will not have to pay out of pocket</a:t>
            </a:r>
          </a:p>
          <a:p>
            <a:pPr marL="342900" indent="-342900">
              <a:buFont typeface="Arial"/>
              <a:buChar char="•"/>
            </a:pPr>
            <a:r>
              <a:rPr lang="en-US" dirty="0" smtClean="0"/>
              <a:t>Goodwill from students</a:t>
            </a:r>
          </a:p>
          <a:p>
            <a:pPr marL="342900" indent="-342900">
              <a:buFont typeface="Arial"/>
              <a:buChar char="•"/>
            </a:pPr>
            <a:r>
              <a:rPr lang="en-US" dirty="0" smtClean="0"/>
              <a:t>Shows appreciation for employees</a:t>
            </a:r>
          </a:p>
          <a:p>
            <a:pPr marL="342900" indent="-342900">
              <a:buFont typeface="Arial"/>
              <a:buChar char="•"/>
            </a:pPr>
            <a:r>
              <a:rPr lang="en-US" dirty="0" smtClean="0"/>
              <a:t>No additional cost to the university</a:t>
            </a:r>
            <a:endParaRPr lang="en-US" dirty="0"/>
          </a:p>
        </p:txBody>
      </p:sp>
    </p:spTree>
    <p:extLst>
      <p:ext uri="{BB962C8B-B14F-4D97-AF65-F5344CB8AC3E}">
        <p14:creationId xmlns:p14="http://schemas.microsoft.com/office/powerpoint/2010/main" val="3170334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Problem with on-campus parking for student employees</a:t>
            </a:r>
          </a:p>
          <a:p>
            <a:pPr marL="342900" indent="-342900">
              <a:buFont typeface="Arial"/>
              <a:buChar char="•"/>
            </a:pPr>
            <a:r>
              <a:rPr lang="en-US" dirty="0" smtClean="0"/>
              <a:t>Solution would offer free parking to student employees by using specialized passes for meters and lots</a:t>
            </a:r>
          </a:p>
          <a:p>
            <a:pPr marL="342900" indent="-342900">
              <a:buFont typeface="Arial"/>
              <a:buChar char="•"/>
            </a:pPr>
            <a:r>
              <a:rPr lang="en-US" dirty="0" smtClean="0"/>
              <a:t>Benefits both students and Miami</a:t>
            </a:r>
            <a:endParaRPr lang="en-US" dirty="0"/>
          </a:p>
        </p:txBody>
      </p:sp>
    </p:spTree>
    <p:extLst>
      <p:ext uri="{BB962C8B-B14F-4D97-AF65-F5344CB8AC3E}">
        <p14:creationId xmlns:p14="http://schemas.microsoft.com/office/powerpoint/2010/main" val="389083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Introduction</a:t>
            </a:r>
          </a:p>
          <a:p>
            <a:pPr marL="342900" indent="-342900">
              <a:buFont typeface="Arial"/>
              <a:buChar char="•"/>
            </a:pPr>
            <a:r>
              <a:rPr lang="en-US" dirty="0" smtClean="0"/>
              <a:t>Statement of Need</a:t>
            </a:r>
          </a:p>
          <a:p>
            <a:pPr marL="342900" indent="-342900">
              <a:buFont typeface="Arial"/>
              <a:buChar char="•"/>
            </a:pPr>
            <a:r>
              <a:rPr lang="en-US" dirty="0" smtClean="0"/>
              <a:t>Evidence</a:t>
            </a:r>
          </a:p>
          <a:p>
            <a:pPr marL="342900" indent="-342900">
              <a:buFont typeface="Arial"/>
              <a:buChar char="•"/>
            </a:pPr>
            <a:r>
              <a:rPr lang="en-US" dirty="0" smtClean="0"/>
              <a:t>Solution</a:t>
            </a:r>
          </a:p>
          <a:p>
            <a:pPr marL="342900" indent="-342900">
              <a:buFont typeface="Arial"/>
              <a:buChar char="•"/>
            </a:pPr>
            <a:r>
              <a:rPr lang="en-US" dirty="0" smtClean="0"/>
              <a:t>Summary</a:t>
            </a:r>
            <a:endParaRPr lang="en-US" dirty="0"/>
          </a:p>
        </p:txBody>
      </p:sp>
    </p:spTree>
    <p:extLst>
      <p:ext uri="{BB962C8B-B14F-4D97-AF65-F5344CB8AC3E}">
        <p14:creationId xmlns:p14="http://schemas.microsoft.com/office/powerpoint/2010/main" val="164436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Problem: Parking Options for Student Employees</a:t>
            </a:r>
            <a:endParaRPr lang="en-US" dirty="0"/>
          </a:p>
        </p:txBody>
      </p:sp>
    </p:spTree>
    <p:extLst>
      <p:ext uri="{BB962C8B-B14F-4D97-AF65-F5344CB8AC3E}">
        <p14:creationId xmlns:p14="http://schemas.microsoft.com/office/powerpoint/2010/main" val="417699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testimonials</a:t>
            </a:r>
            <a:endParaRPr lang="en-US" dirty="0"/>
          </a:p>
        </p:txBody>
      </p:sp>
      <p:sp>
        <p:nvSpPr>
          <p:cNvPr id="3" name="Content Placeholder 2"/>
          <p:cNvSpPr>
            <a:spLocks noGrp="1"/>
          </p:cNvSpPr>
          <p:nvPr>
            <p:ph idx="1"/>
          </p:nvPr>
        </p:nvSpPr>
        <p:spPr/>
        <p:txBody>
          <a:bodyPr/>
          <a:lstStyle/>
          <a:p>
            <a:r>
              <a:rPr lang="en-US" dirty="0" smtClean="0"/>
              <a:t>“I work on campus at Williams Hall. There is a parking lot for faculty there, but none for students. There are meters, but they often fill up and I have to go and pay the meter every hour. I have to drive to other locations often, so I have to pay at each location or worry about parking illegally.”</a:t>
            </a:r>
          </a:p>
          <a:p>
            <a:r>
              <a:rPr lang="en-US" dirty="0" smtClean="0"/>
              <a:t>-Jessica Thorne</a:t>
            </a:r>
          </a:p>
          <a:p>
            <a:endParaRPr lang="en-US" dirty="0"/>
          </a:p>
          <a:p>
            <a:r>
              <a:rPr lang="en-US" dirty="0" smtClean="0"/>
              <a:t>“This semester alone, I racked up over $75 in parking tickets. Though sometimes it is my own fault, I work as a delivery driver and sometimes don’t have a choice in where I park.”</a:t>
            </a:r>
          </a:p>
          <a:p>
            <a:r>
              <a:rPr lang="en-US" dirty="0" smtClean="0"/>
              <a:t>-Michele Turner</a:t>
            </a:r>
            <a:endParaRPr lang="en-US" dirty="0"/>
          </a:p>
        </p:txBody>
      </p:sp>
    </p:spTree>
    <p:extLst>
      <p:ext uri="{BB962C8B-B14F-4D97-AF65-F5344CB8AC3E}">
        <p14:creationId xmlns:p14="http://schemas.microsoft.com/office/powerpoint/2010/main" val="124793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a:t>
            </a:r>
            <a:endParaRPr lang="en-US" dirty="0"/>
          </a:p>
        </p:txBody>
      </p:sp>
      <p:sp>
        <p:nvSpPr>
          <p:cNvPr id="3" name="Content Placeholder 2"/>
          <p:cNvSpPr>
            <a:spLocks noGrp="1"/>
          </p:cNvSpPr>
          <p:nvPr>
            <p:ph idx="1"/>
          </p:nvPr>
        </p:nvSpPr>
        <p:spPr/>
        <p:txBody>
          <a:bodyPr/>
          <a:lstStyle/>
          <a:p>
            <a:r>
              <a:rPr lang="en-US" dirty="0" smtClean="0"/>
              <a:t>“During </a:t>
            </a:r>
            <a:r>
              <a:rPr lang="en-US" dirty="0"/>
              <a:t>the past year, more than 5,300 students were employed in various capacities by nearly 150 academic, administrative, and support service </a:t>
            </a:r>
            <a:r>
              <a:rPr lang="en-US" dirty="0" smtClean="0"/>
              <a:t>departments.”</a:t>
            </a:r>
          </a:p>
          <a:p>
            <a:r>
              <a:rPr lang="en-US" dirty="0" smtClean="0"/>
              <a:t>-Miami University Student Employee handbook</a:t>
            </a:r>
          </a:p>
          <a:p>
            <a:endParaRPr lang="en-US" dirty="0"/>
          </a:p>
          <a:p>
            <a:r>
              <a:rPr lang="en-US" dirty="0" smtClean="0"/>
              <a:t>Minimum Wage $7.85</a:t>
            </a:r>
          </a:p>
          <a:p>
            <a:r>
              <a:rPr lang="en-US" dirty="0" smtClean="0"/>
              <a:t>-Ohio Department of Human Resources</a:t>
            </a:r>
          </a:p>
          <a:p>
            <a:endParaRPr lang="en-US" dirty="0"/>
          </a:p>
          <a:p>
            <a:r>
              <a:rPr lang="en-US" dirty="0" smtClean="0"/>
              <a:t>Average Hours Worked: 10-15/week</a:t>
            </a:r>
          </a:p>
          <a:p>
            <a:r>
              <a:rPr lang="en-US" dirty="0"/>
              <a:t>-Miami University Student Employee handbook</a:t>
            </a:r>
          </a:p>
          <a:p>
            <a:endParaRPr lang="en-US" dirty="0"/>
          </a:p>
        </p:txBody>
      </p:sp>
    </p:spTree>
    <p:extLst>
      <p:ext uri="{BB962C8B-B14F-4D97-AF65-F5344CB8AC3E}">
        <p14:creationId xmlns:p14="http://schemas.microsoft.com/office/powerpoint/2010/main" val="3736230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Parking passes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	</a:t>
            </a:r>
            <a:r>
              <a:rPr lang="en-US" dirty="0" smtClean="0"/>
              <a:t>	               Semester</a:t>
            </a:r>
            <a:r>
              <a:rPr lang="en-US" dirty="0"/>
              <a:t> </a:t>
            </a:r>
            <a:r>
              <a:rPr lang="en-US" dirty="0" smtClean="0"/>
              <a:t> Annual</a:t>
            </a:r>
            <a:r>
              <a:rPr lang="en-US" dirty="0"/>
              <a:t>	</a:t>
            </a:r>
          </a:p>
          <a:p>
            <a:r>
              <a:rPr lang="en-US" dirty="0"/>
              <a:t>Student areas (blue)	$115	$220	</a:t>
            </a:r>
          </a:p>
          <a:p>
            <a:r>
              <a:rPr lang="en-US" dirty="0"/>
              <a:t>Holding lots (yellow)	$60	$110	</a:t>
            </a:r>
          </a:p>
          <a:p>
            <a:r>
              <a:rPr lang="en-US" dirty="0"/>
              <a:t>Overnight garage access	$420	$840	</a:t>
            </a:r>
            <a:endParaRPr lang="en-US" dirty="0" smtClean="0"/>
          </a:p>
          <a:p>
            <a:endParaRPr lang="en-US" dirty="0"/>
          </a:p>
          <a:p>
            <a:r>
              <a:rPr lang="en-US" dirty="0" smtClean="0"/>
              <a:t>“Changes </a:t>
            </a:r>
            <a:r>
              <a:rPr lang="en-US" dirty="0"/>
              <a:t>to parking permits this year include the elimination of purple (off campus) parking permits and daily parking garage access cards. Students living off campus are now eligible to purchase holding lot (yellow) parking permits, giving them 24-hour access to the West Millett and </a:t>
            </a:r>
            <a:r>
              <a:rPr lang="en-US" dirty="0" err="1"/>
              <a:t>Ditmer</a:t>
            </a:r>
            <a:r>
              <a:rPr lang="en-US" dirty="0"/>
              <a:t> parking lots. Students may still pay hourly rates to park in the North Campus or Campus Avenue garages. Parking garage rates remain at $1 for the first hour and $0.50 for each additional hour; no permit is required to park in garages on an hourly basis. Students are encouraged to use the Miami Metro for transportation around campus and the city of Oxford to reduce vehicle traffic that leads to congestion and pedestrian safety issues</a:t>
            </a:r>
            <a:r>
              <a:rPr lang="en-US" dirty="0" smtClean="0"/>
              <a:t>.”</a:t>
            </a:r>
          </a:p>
          <a:p>
            <a:r>
              <a:rPr lang="en-US" dirty="0" smtClean="0"/>
              <a:t>-Miami University Parking Services</a:t>
            </a:r>
            <a:endParaRPr lang="en-US" dirty="0"/>
          </a:p>
          <a:p>
            <a:endParaRPr lang="en-US" dirty="0"/>
          </a:p>
        </p:txBody>
      </p:sp>
    </p:spTree>
    <p:extLst>
      <p:ext uri="{BB962C8B-B14F-4D97-AF65-F5344CB8AC3E}">
        <p14:creationId xmlns:p14="http://schemas.microsoft.com/office/powerpoint/2010/main" val="199356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rkingMap.pdf"/>
          <p:cNvPicPr>
            <a:picLocks noGrp="1" noChangeAspect="1"/>
          </p:cNvPicPr>
          <p:nvPr>
            <p:ph idx="1"/>
          </p:nvPr>
        </p:nvPicPr>
        <p:blipFill>
          <a:blip r:embed="rId3">
            <a:extLst>
              <a:ext uri="{28A0092B-C50C-407E-A947-70E740481C1C}">
                <a14:useLocalDpi xmlns:a14="http://schemas.microsoft.com/office/drawing/2010/main" val="0"/>
              </a:ext>
            </a:extLst>
          </a:blip>
          <a:srcRect l="-3872" r="-3872"/>
          <a:stretch>
            <a:fillRect/>
          </a:stretch>
        </p:blipFill>
        <p:spPr>
          <a:xfrm>
            <a:off x="-678330" y="-119528"/>
            <a:ext cx="10673531" cy="6604281"/>
          </a:xfrm>
        </p:spPr>
      </p:pic>
    </p:spTree>
    <p:extLst>
      <p:ext uri="{BB962C8B-B14F-4D97-AF65-F5344CB8AC3E}">
        <p14:creationId xmlns:p14="http://schemas.microsoft.com/office/powerpoint/2010/main" val="798921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Parking meters</a:t>
            </a:r>
            <a:endParaRPr lang="en-US" dirty="0"/>
          </a:p>
        </p:txBody>
      </p:sp>
      <p:sp>
        <p:nvSpPr>
          <p:cNvPr id="3" name="Content Placeholder 2"/>
          <p:cNvSpPr>
            <a:spLocks noGrp="1"/>
          </p:cNvSpPr>
          <p:nvPr>
            <p:ph idx="1"/>
          </p:nvPr>
        </p:nvSpPr>
        <p:spPr/>
        <p:txBody>
          <a:bodyPr/>
          <a:lstStyle/>
          <a:p>
            <a:r>
              <a:rPr lang="en-US" dirty="0"/>
              <a:t>Parking meter time limits are enforced. Parking meter time limits at most meters are:</a:t>
            </a:r>
          </a:p>
          <a:p>
            <a:r>
              <a:rPr lang="en-US" dirty="0"/>
              <a:t>Monday-Friday 7am-5pm: 45 minutes</a:t>
            </a:r>
          </a:p>
          <a:p>
            <a:r>
              <a:rPr lang="en-US" dirty="0"/>
              <a:t>Monday-Friday 5pm-10pm: 2 hours</a:t>
            </a:r>
          </a:p>
          <a:p>
            <a:r>
              <a:rPr lang="en-US" dirty="0"/>
              <a:t>Saturday-Sunday 7am-10pm: 2 hours</a:t>
            </a:r>
            <a:endParaRPr lang="en-US" dirty="0"/>
          </a:p>
        </p:txBody>
      </p:sp>
    </p:spTree>
    <p:extLst>
      <p:ext uri="{BB962C8B-B14F-4D97-AF65-F5344CB8AC3E}">
        <p14:creationId xmlns:p14="http://schemas.microsoft.com/office/powerpoint/2010/main" val="409846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Free Student Employee Parking Passes </a:t>
            </a:r>
          </a:p>
          <a:p>
            <a:pPr marL="342900" indent="-342900">
              <a:buFont typeface="Arial"/>
              <a:buChar char="•"/>
            </a:pPr>
            <a:r>
              <a:rPr lang="en-US" dirty="0" smtClean="0"/>
              <a:t>Able to scan at meter zones</a:t>
            </a:r>
          </a:p>
          <a:p>
            <a:pPr marL="342900" indent="-342900">
              <a:buFont typeface="Arial"/>
              <a:buChar char="•"/>
            </a:pPr>
            <a:r>
              <a:rPr lang="en-US" dirty="0" smtClean="0"/>
              <a:t>Passes would only be honored at closest parking region to your employer to prevent misuse</a:t>
            </a:r>
            <a:endParaRPr lang="en-US" dirty="0"/>
          </a:p>
        </p:txBody>
      </p:sp>
    </p:spTree>
    <p:extLst>
      <p:ext uri="{BB962C8B-B14F-4D97-AF65-F5344CB8AC3E}">
        <p14:creationId xmlns:p14="http://schemas.microsoft.com/office/powerpoint/2010/main" val="1246869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452</TotalTime>
  <Words>553</Words>
  <Application>Microsoft Macintosh PowerPoint</Application>
  <PresentationFormat>On-screen Show (4:3)</PresentationFormat>
  <Paragraphs>70</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Essential</vt:lpstr>
      <vt:lpstr>Student employee parking</vt:lpstr>
      <vt:lpstr>contents</vt:lpstr>
      <vt:lpstr>introduction</vt:lpstr>
      <vt:lpstr>testimonials</vt:lpstr>
      <vt:lpstr>Need</vt:lpstr>
      <vt:lpstr>Parking passes</vt:lpstr>
      <vt:lpstr>PowerPoint Presentation</vt:lpstr>
      <vt:lpstr>Parking meters</vt:lpstr>
      <vt:lpstr>solution</vt:lpstr>
      <vt:lpstr>benefits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DeCraene</dc:creator>
  <cp:lastModifiedBy>Alexandra DeCraene</cp:lastModifiedBy>
  <cp:revision>7</cp:revision>
  <dcterms:created xsi:type="dcterms:W3CDTF">2013-12-04T05:04:17Z</dcterms:created>
  <dcterms:modified xsi:type="dcterms:W3CDTF">2013-12-04T12:36:39Z</dcterms:modified>
</cp:coreProperties>
</file>