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141CED-61B0-E048-9040-FE0BE0A58575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24D8F-68ED-9749-9152-79D07AB130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1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502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3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9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645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577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014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924D8F-68ED-9749-9152-79D07AB130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670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image" Target="../media/image3.jpeg"/><Relationship Id="rId6" Type="http://schemas.openxmlformats.org/officeDocument/2006/relationships/image" Target="../media/image4.jpg"/><Relationship Id="rId7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" TargetMode="External"/><Relationship Id="rId3" Type="http://schemas.openxmlformats.org/officeDocument/2006/relationships/hyperlink" Target="http://www.abercrombie.com/anf/investors/investorrelation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Abercrombie-and-Fitch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35" y="160243"/>
            <a:ext cx="3701506" cy="2618815"/>
          </a:xfrm>
          <a:prstGeom prst="rect">
            <a:avLst/>
          </a:prstGeom>
        </p:spPr>
      </p:pic>
      <p:pic>
        <p:nvPicPr>
          <p:cNvPr id="5" name="Picture 4" descr="abercrombie-and-fitch-logo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824" y="2321485"/>
            <a:ext cx="5080000" cy="2857500"/>
          </a:xfrm>
          <a:prstGeom prst="rect">
            <a:avLst/>
          </a:prstGeom>
        </p:spPr>
      </p:pic>
      <p:pic>
        <p:nvPicPr>
          <p:cNvPr id="6" name="Picture 5" descr="images-1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2984" y="110153"/>
            <a:ext cx="3804611" cy="2668906"/>
          </a:xfrm>
          <a:prstGeom prst="rect">
            <a:avLst/>
          </a:prstGeom>
        </p:spPr>
      </p:pic>
      <p:pic>
        <p:nvPicPr>
          <p:cNvPr id="7" name="Picture 6" descr="abercrombie-fitch-primavera-verano-2011-18_650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51206"/>
            <a:ext cx="3212353" cy="2406794"/>
          </a:xfrm>
          <a:prstGeom prst="rect">
            <a:avLst/>
          </a:prstGeom>
        </p:spPr>
      </p:pic>
      <p:pic>
        <p:nvPicPr>
          <p:cNvPr id="8" name="Picture 7" descr="images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765" y="4321264"/>
            <a:ext cx="2853017" cy="228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68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artgo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27" b="15627"/>
          <a:stretch>
            <a:fillRect/>
          </a:stretch>
        </p:blipFill>
        <p:spPr>
          <a:xfrm>
            <a:off x="457200" y="1600200"/>
            <a:ext cx="8492565" cy="4525963"/>
          </a:xfrm>
        </p:spPr>
      </p:pic>
      <p:sp>
        <p:nvSpPr>
          <p:cNvPr id="7" name="TextBox 6"/>
          <p:cNvSpPr txBox="1"/>
          <p:nvPr/>
        </p:nvSpPr>
        <p:spPr>
          <a:xfrm>
            <a:off x="457200" y="313765"/>
            <a:ext cx="808915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ahoma"/>
                <a:cs typeface="Tahoma"/>
              </a:rPr>
              <a:t>Does Abercrombie advertising affect your choice 			to buy the brand?</a:t>
            </a:r>
            <a:endParaRPr lang="en-US" sz="28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36964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catalog vs. catalog</a:t>
            </a:r>
            <a:endParaRPr lang="en-US" dirty="0"/>
          </a:p>
        </p:txBody>
      </p:sp>
      <p:pic>
        <p:nvPicPr>
          <p:cNvPr id="12" name="Content Placeholder 11" descr="chartgo-4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8" b="1878"/>
          <a:stretch>
            <a:fillRect/>
          </a:stretch>
        </p:blipFill>
        <p:spPr>
          <a:xfrm>
            <a:off x="457199" y="1600200"/>
            <a:ext cx="8581579" cy="4982860"/>
          </a:xfrm>
        </p:spPr>
      </p:pic>
    </p:spTree>
    <p:extLst>
      <p:ext uri="{BB962C8B-B14F-4D97-AF65-F5344CB8AC3E}">
        <p14:creationId xmlns:p14="http://schemas.microsoft.com/office/powerpoint/2010/main" val="3586030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 interviewed past and present Abercrombie employees, I asked them to describe the Abercrombie image portrayed through their advertising.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94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“The dirtier, the better.” – Justin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“The less clothing, the better our sales.” – </a:t>
            </a:r>
            <a:r>
              <a:rPr lang="en-US" sz="2800" dirty="0" err="1" smtClean="0"/>
              <a:t>Kierra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“Our brand image is not a good representation of our products.” – Mallory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 descr="6826fdf6ce37d0f90dc1c12659446ac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6119" y="2718660"/>
            <a:ext cx="2584824" cy="3885339"/>
          </a:xfrm>
          <a:prstGeom prst="rect">
            <a:avLst/>
          </a:prstGeom>
        </p:spPr>
      </p:pic>
      <p:pic>
        <p:nvPicPr>
          <p:cNvPr id="5" name="Picture 4" descr="59a182d6f4457178f5b8a861bd914adc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471" y="3426972"/>
            <a:ext cx="5214471" cy="294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992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34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Less is more” – </a:t>
            </a:r>
            <a:r>
              <a:rPr lang="en-US" sz="2400" dirty="0" smtClean="0"/>
              <a:t>Sam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“</a:t>
            </a:r>
            <a:r>
              <a:rPr lang="en-US" sz="2400" dirty="0"/>
              <a:t>Look like everyone else, with a focus on sex.” – </a:t>
            </a:r>
            <a:r>
              <a:rPr lang="en-US" sz="2400" dirty="0" smtClean="0"/>
              <a:t>Alex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“Clearly we have our priorities; focusing on the way it is presented rather than the products we actually sell.” </a:t>
            </a:r>
            <a:r>
              <a:rPr lang="en-US" sz="2400" dirty="0" smtClean="0"/>
              <a:t>-- Mike</a:t>
            </a:r>
            <a:endParaRPr lang="en-US" sz="2400" dirty="0"/>
          </a:p>
        </p:txBody>
      </p:sp>
      <p:pic>
        <p:nvPicPr>
          <p:cNvPr id="4" name="Picture 3" descr="d93a99bb869cd31d39cb73f6c27b63c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2612"/>
            <a:ext cx="3326901" cy="2495176"/>
          </a:xfrm>
          <a:prstGeom prst="rect">
            <a:avLst/>
          </a:prstGeom>
        </p:spPr>
      </p:pic>
      <p:pic>
        <p:nvPicPr>
          <p:cNvPr id="5" name="Picture 4" descr="23a4a9e04e6ff629807e5077a74b4be7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164" y="179294"/>
            <a:ext cx="2993719" cy="3990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17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want Abercrombie to change their advertising to be less explicit. There are many different advantages this would have to both the brand images itself and the company sales. I propose that Abercrombie switches their focus from being sexy and not including the products, to focusing on the unique products sold and their “all-American” environment.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7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hlinkClick r:id="rId2"/>
              </a:rPr>
              <a:t>www.google.com</a:t>
            </a:r>
            <a:r>
              <a:rPr lang="en-US" sz="2400" dirty="0"/>
              <a:t> </a:t>
            </a:r>
            <a:r>
              <a:rPr lang="en-US" sz="2400" dirty="0" smtClean="0"/>
              <a:t>(images)</a:t>
            </a:r>
          </a:p>
          <a:p>
            <a:r>
              <a:rPr lang="en-US" sz="2400" i="1" dirty="0"/>
              <a:t>Investors</a:t>
            </a:r>
            <a:r>
              <a:rPr lang="en-US" sz="2400" dirty="0"/>
              <a:t>. (</a:t>
            </a:r>
            <a:r>
              <a:rPr lang="en-US" sz="2400" dirty="0" err="1"/>
              <a:t>n.d.</a:t>
            </a:r>
            <a:r>
              <a:rPr lang="en-US" sz="2400" dirty="0"/>
              <a:t>). Retrieved from </a:t>
            </a:r>
            <a:r>
              <a:rPr lang="en-US" sz="2400" dirty="0">
                <a:hlinkClick r:id="rId3"/>
              </a:rPr>
              <a:t>http://www.abercrombie.com/anf/investors/</a:t>
            </a:r>
            <a:r>
              <a:rPr lang="en-US" sz="2400" dirty="0" smtClean="0">
                <a:hlinkClick r:id="rId3"/>
              </a:rPr>
              <a:t>investorrelations.html</a:t>
            </a:r>
            <a:endParaRPr lang="en-US" sz="2400" dirty="0" smtClean="0"/>
          </a:p>
          <a:p>
            <a:r>
              <a:rPr lang="en-US" sz="2400" i="1" dirty="0"/>
              <a:t>Abercrombie plans another porn catalog</a:t>
            </a:r>
            <a:r>
              <a:rPr lang="en-US" sz="2400" dirty="0"/>
              <a:t>. (2003, December 05). Retrieved from </a:t>
            </a:r>
            <a:r>
              <a:rPr lang="en-US" sz="2400" dirty="0">
                <a:hlinkClick r:id="rId3"/>
              </a:rPr>
              <a:t>http://www.abercrombie.com/anf/investors/</a:t>
            </a:r>
            <a:r>
              <a:rPr lang="en-US" sz="2400" dirty="0" smtClean="0">
                <a:hlinkClick r:id="rId3"/>
              </a:rPr>
              <a:t>investorrelations.html</a:t>
            </a:r>
            <a:endParaRPr lang="en-US" sz="2400" dirty="0" smtClean="0"/>
          </a:p>
          <a:p>
            <a:r>
              <a:rPr lang="en-US" sz="2400" dirty="0" err="1" smtClean="0"/>
              <a:t>www.chartgo.com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995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144</TotalTime>
  <Words>245</Words>
  <Application>Microsoft Macintosh PowerPoint</Application>
  <PresentationFormat>On-screen Show (4:3)</PresentationFormat>
  <Paragraphs>32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 Black </vt:lpstr>
      <vt:lpstr>PowerPoint Presentation</vt:lpstr>
      <vt:lpstr>PowerPoint Presentation</vt:lpstr>
      <vt:lpstr>No catalog vs. catalog</vt:lpstr>
      <vt:lpstr>Interviews</vt:lpstr>
      <vt:lpstr>PowerPoint Presentation</vt:lpstr>
      <vt:lpstr>PowerPoint Presentation</vt:lpstr>
      <vt:lpstr>Proposal:</vt:lpstr>
      <vt:lpstr>Sources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J. Paulenich</dc:creator>
  <cp:lastModifiedBy>Dustin Edwards</cp:lastModifiedBy>
  <cp:revision>10</cp:revision>
  <dcterms:created xsi:type="dcterms:W3CDTF">2013-11-24T16:42:43Z</dcterms:created>
  <dcterms:modified xsi:type="dcterms:W3CDTF">2013-11-25T05:00:50Z</dcterms:modified>
</cp:coreProperties>
</file>