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60" r:id="rId5"/>
    <p:sldId id="265" r:id="rId6"/>
    <p:sldId id="267" r:id="rId7"/>
    <p:sldId id="268" r:id="rId8"/>
    <p:sldId id="272" r:id="rId9"/>
    <p:sldId id="261" r:id="rId10"/>
    <p:sldId id="259" r:id="rId11"/>
    <p:sldId id="263" r:id="rId12"/>
    <p:sldId id="274" r:id="rId13"/>
    <p:sldId id="266" r:id="rId14"/>
    <p:sldId id="273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CB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86470" autoAdjust="0"/>
  </p:normalViewPr>
  <p:slideViewPr>
    <p:cSldViewPr showGuides="1">
      <p:cViewPr varScale="1">
        <p:scale>
          <a:sx n="82" d="100"/>
          <a:sy n="82" d="100"/>
        </p:scale>
        <p:origin x="115" y="67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11/28/2013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11/28/2013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11/28/2013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11/28/2013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0012" y="990600"/>
            <a:ext cx="9448798" cy="5486400"/>
          </a:xfrm>
        </p:spPr>
        <p:txBody>
          <a:bodyPr>
            <a:noAutofit/>
          </a:bodyPr>
          <a:lstStyle/>
          <a:p>
            <a:pPr algn="ctr"/>
            <a:r>
              <a:rPr lang="en-US" sz="13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Getting Back on </a:t>
            </a:r>
            <a:r>
              <a:rPr lang="en-US" sz="13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219200"/>
            <a:ext cx="9601200" cy="5410200"/>
          </a:xfrm>
        </p:spPr>
        <p:txBody>
          <a:bodyPr>
            <a:normAutofit/>
          </a:bodyPr>
          <a:lstStyle/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Reposting of rules and procedures at all, stations by replacing all old signs so there can be no argument over them.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Implementing verbal then written disciplinary for staff not following proper procedures and rules of operations posted.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Disciplinary for not doing assigned job duties as applies to positions assigned for the shift.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a certain number of write-ups employee terminated as insubordinate to procedures.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Dates and times on containers when food prepped or put away at closing.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Properly counted servings of all carryout condiments for orders.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 tickets on the kitchen lines read and set up as they come in.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 orders expedited (checked and setup) by manager or by lead wait staff before taken to table to ensure accuracy and meals are properly prepared.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Employees clocking in or out at assigned times unless managers approval obtained and signs the docket sheet for the owners records.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Medical excuses now required for all call offs without a minimum 6 hours prior to employee’s scheduled shift.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 must find another employee to cover for that shift prior to the scheduled time if employee must call off.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emergency is not medical, the employee must provide a validated reason or employee written up.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Extra employees not scheduled when the business is low </a:t>
            </a:r>
            <a:r>
              <a:rPr lang="en-US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volume.</a:t>
            </a: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en-US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Employees </a:t>
            </a: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released if coverage not needed and business is slow for any reason. 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SzPts val="1200"/>
              <a:buFont typeface="+mj-lt"/>
              <a:buAutoNum type="arabicPeriod"/>
            </a:pPr>
            <a:r>
              <a:rPr lang="en-US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up a new schedule that only overlaps during heavy </a:t>
            </a:r>
            <a:r>
              <a:rPr lang="en-US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hours coverage.</a:t>
            </a:r>
            <a:endParaRPr 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228600"/>
            <a:ext cx="8686801" cy="990600"/>
          </a:xfrm>
        </p:spPr>
        <p:txBody>
          <a:bodyPr/>
          <a:lstStyle/>
          <a:p>
            <a:pPr algn="ctr"/>
            <a:r>
              <a:rPr lang="en-US" dirty="0" smtClean="0"/>
              <a:t>Proposal </a:t>
            </a:r>
            <a:br>
              <a:rPr lang="en-US" dirty="0" smtClean="0"/>
            </a:br>
            <a:r>
              <a:rPr lang="en-US" dirty="0" smtClean="0"/>
              <a:t>Recommendation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3" y="838200"/>
            <a:ext cx="93726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90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When solutions is implemented, the </a:t>
            </a:r>
            <a:r>
              <a:rPr lang="en-US" dirty="0"/>
              <a:t>business will see the decrease in wasted foods and payroll problems based on operational profit/loss </a:t>
            </a:r>
            <a:r>
              <a:rPr lang="en-US" dirty="0" smtClean="0"/>
              <a:t>report. This will be charted </a:t>
            </a:r>
            <a:r>
              <a:rPr lang="en-US" dirty="0"/>
              <a:t>by comparisons from week one of implementation to week </a:t>
            </a:r>
            <a:r>
              <a:rPr lang="en-US" dirty="0" smtClean="0"/>
              <a:t>six. </a:t>
            </a:r>
            <a:r>
              <a:rPr lang="en-US" dirty="0"/>
              <a:t>The decrease of expenses charted in each of the </a:t>
            </a:r>
            <a:r>
              <a:rPr lang="en-US" dirty="0" smtClean="0"/>
              <a:t>six </a:t>
            </a:r>
            <a:r>
              <a:rPr lang="en-US" dirty="0"/>
              <a:t>weekly sales &amp; payroll reports. Comparison of inventory reports </a:t>
            </a:r>
            <a:r>
              <a:rPr lang="en-US" dirty="0" smtClean="0"/>
              <a:t>against wasted lists and </a:t>
            </a:r>
            <a:r>
              <a:rPr lang="en-US" dirty="0"/>
              <a:t>the Returns &amp; Compensated Meals </a:t>
            </a:r>
            <a:r>
              <a:rPr lang="en-US" dirty="0" smtClean="0"/>
              <a:t>list against sales charted. </a:t>
            </a:r>
            <a:r>
              <a:rPr lang="en-US" dirty="0"/>
              <a:t>These comparisons against the list of over prepped and outdated </a:t>
            </a:r>
            <a:r>
              <a:rPr lang="en-US" dirty="0" smtClean="0"/>
              <a:t>waste </a:t>
            </a:r>
            <a:r>
              <a:rPr lang="en-US" dirty="0"/>
              <a:t>expenditure reports as the proposed actions are </a:t>
            </a:r>
            <a:r>
              <a:rPr lang="en-US" dirty="0" smtClean="0"/>
              <a:t>carried out</a:t>
            </a:r>
            <a:r>
              <a:rPr lang="en-US" dirty="0"/>
              <a:t>. This proposal will not cost the business </a:t>
            </a:r>
            <a:r>
              <a:rPr lang="en-US" dirty="0" smtClean="0"/>
              <a:t>more than the cost of office materials, </a:t>
            </a:r>
            <a:r>
              <a:rPr lang="en-US" dirty="0"/>
              <a:t>as the office printer for the business has the capability to </a:t>
            </a:r>
            <a:r>
              <a:rPr lang="en-US" dirty="0" smtClean="0"/>
              <a:t>print the signs, </a:t>
            </a:r>
            <a:r>
              <a:rPr lang="en-US" dirty="0"/>
              <a:t>and </a:t>
            </a:r>
            <a:r>
              <a:rPr lang="en-US" dirty="0" smtClean="0"/>
              <a:t>a laminator for protecting the signs. Replacing </a:t>
            </a:r>
            <a:r>
              <a:rPr lang="en-US" dirty="0"/>
              <a:t>existing as well as new policy or guideline signs.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0583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0012" y="1981200"/>
            <a:ext cx="8686801" cy="3657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The </a:t>
            </a:r>
            <a:r>
              <a:rPr lang="en-US" dirty="0" err="1" smtClean="0"/>
              <a:t>Souper</a:t>
            </a:r>
            <a:r>
              <a:rPr lang="en-US" dirty="0" smtClean="0"/>
              <a:t> </a:t>
            </a:r>
            <a:r>
              <a:rPr lang="en-US" dirty="0"/>
              <a:t>Kitchen needs </a:t>
            </a:r>
            <a:r>
              <a:rPr lang="en-US" dirty="0" smtClean="0"/>
              <a:t>to focus on the following: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The payroll and docket sheet 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Inventory changes outside of normal ordering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taff adhering to </a:t>
            </a:r>
            <a:r>
              <a:rPr lang="en-US" dirty="0"/>
              <a:t>rules and </a:t>
            </a:r>
            <a:r>
              <a:rPr lang="en-US" dirty="0" smtClean="0"/>
              <a:t>guidelines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Keep from being casually friendly with managers or staff</a:t>
            </a:r>
          </a:p>
          <a:p>
            <a:pPr marL="45720" indent="0">
              <a:buNone/>
            </a:pPr>
            <a:r>
              <a:rPr lang="en-US" dirty="0" smtClean="0"/>
              <a:t>Leniency can be taken advantage of, which the realization of a situation being abused, while business ends up being effected. This should be a suggestion to business owners to limit association with employees.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85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Business is </a:t>
            </a:r>
            <a:r>
              <a:rPr lang="en-US" dirty="0" smtClean="0">
                <a:solidFill>
                  <a:srgbClr val="FF0000"/>
                </a:solidFill>
              </a:rPr>
              <a:t>Business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7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533400"/>
            <a:ext cx="8686801" cy="5486400"/>
          </a:xfrm>
        </p:spPr>
        <p:txBody>
          <a:bodyPr>
            <a:normAutofit/>
          </a:bodyPr>
          <a:lstStyle/>
          <a:p>
            <a:pPr marL="45720" lvl="2" indent="0" algn="ctr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2" indent="0">
              <a:spcBef>
                <a:spcPts val="180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expenditures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physical operation,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profit/loss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reports.</a:t>
            </a:r>
          </a:p>
          <a:p>
            <a:pPr marL="45720" lvl="2" indent="0" algn="ctr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Pre-Outline</a:t>
            </a:r>
          </a:p>
          <a:p>
            <a:pPr marL="45720" lvl="2" indent="0">
              <a:spcBef>
                <a:spcPts val="180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the owner a outlined draft of problems found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decrease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expenses</a:t>
            </a:r>
          </a:p>
          <a:p>
            <a:pPr marL="45720" lvl="2" indent="0" algn="ctr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Creating the Proposal</a:t>
            </a:r>
          </a:p>
          <a:p>
            <a:pPr marL="45720" lvl="2" indent="0">
              <a:spcBef>
                <a:spcPts val="180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for the owner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</a:p>
          <a:p>
            <a:pPr marL="45720" lvl="2" indent="0" algn="ctr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DA0C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 Approval</a:t>
            </a:r>
          </a:p>
          <a:p>
            <a:pPr marL="45720" lvl="2" indent="0">
              <a:spcBef>
                <a:spcPts val="1800"/>
              </a:spcBef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Presenting the proposal for approval to implement solutions</a:t>
            </a:r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The </a:t>
            </a:r>
            <a:r>
              <a:rPr lang="en-US" dirty="0" smtClean="0"/>
              <a:t>restaurant </a:t>
            </a:r>
            <a:r>
              <a:rPr lang="en-US" dirty="0"/>
              <a:t>expenditures </a:t>
            </a:r>
            <a:r>
              <a:rPr lang="en-US" dirty="0" smtClean="0"/>
              <a:t>discovered in these </a:t>
            </a:r>
            <a:r>
              <a:rPr lang="en-US" dirty="0"/>
              <a:t>areas </a:t>
            </a:r>
            <a:r>
              <a:rPr lang="en-US" dirty="0" smtClean="0"/>
              <a:t>are </a:t>
            </a:r>
            <a:r>
              <a:rPr lang="en-US" dirty="0"/>
              <a:t>excessive within the normal limits. These expenditures explain a substantial </a:t>
            </a:r>
            <a:r>
              <a:rPr lang="en-US" dirty="0" smtClean="0"/>
              <a:t>profit loss.</a:t>
            </a:r>
          </a:p>
          <a:p>
            <a:pPr lvl="0"/>
            <a:r>
              <a:rPr lang="en-US" dirty="0"/>
              <a:t>Food ordered returned </a:t>
            </a:r>
            <a:r>
              <a:rPr lang="en-US" dirty="0" smtClean="0"/>
              <a:t>&amp; compensated </a:t>
            </a:r>
          </a:p>
          <a:p>
            <a:pPr lvl="0"/>
            <a:r>
              <a:rPr lang="en-US" dirty="0" smtClean="0"/>
              <a:t>Food </a:t>
            </a:r>
            <a:r>
              <a:rPr lang="en-US" dirty="0"/>
              <a:t>prep </a:t>
            </a:r>
            <a:r>
              <a:rPr lang="en-US" dirty="0" smtClean="0"/>
              <a:t>waste </a:t>
            </a:r>
          </a:p>
          <a:p>
            <a:pPr lvl="0"/>
            <a:r>
              <a:rPr lang="en-US" dirty="0" smtClean="0"/>
              <a:t>Over cook waste</a:t>
            </a:r>
            <a:endParaRPr lang="en-US" dirty="0"/>
          </a:p>
          <a:p>
            <a:pPr lvl="0"/>
            <a:r>
              <a:rPr lang="en-US" dirty="0"/>
              <a:t>Carryout food condiments inventory waste</a:t>
            </a:r>
          </a:p>
          <a:p>
            <a:r>
              <a:rPr lang="en-US" dirty="0" smtClean="0"/>
              <a:t>Loitering on time clock, resulting in </a:t>
            </a:r>
            <a:r>
              <a:rPr lang="en-US" dirty="0"/>
              <a:t>p</a:t>
            </a:r>
            <a:r>
              <a:rPr lang="en-US" dirty="0" smtClean="0"/>
              <a:t>ayroll </a:t>
            </a:r>
            <a:r>
              <a:rPr lang="en-US" dirty="0"/>
              <a:t>losses </a:t>
            </a:r>
            <a:endParaRPr lang="en-US" dirty="0" smtClean="0"/>
          </a:p>
          <a:p>
            <a:r>
              <a:rPr lang="en-US" dirty="0" smtClean="0"/>
              <a:t>Employee </a:t>
            </a:r>
            <a:r>
              <a:rPr lang="en-US" dirty="0"/>
              <a:t>over </a:t>
            </a:r>
            <a:r>
              <a:rPr lang="en-US" dirty="0" smtClean="0"/>
              <a:t>staffing in low volume hours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85800"/>
          </a:xfrm>
        </p:spPr>
        <p:txBody>
          <a:bodyPr/>
          <a:lstStyle/>
          <a:p>
            <a:pPr algn="ctr"/>
            <a:r>
              <a:rPr lang="en-US" dirty="0" smtClean="0"/>
              <a:t>Investigating the Problems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459" y="1828800"/>
            <a:ext cx="5172307" cy="4191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Payroll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212" y="914400"/>
            <a:ext cx="9258300" cy="5410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6212" y="152400"/>
            <a:ext cx="8686801" cy="685800"/>
          </a:xfrm>
        </p:spPr>
        <p:txBody>
          <a:bodyPr/>
          <a:lstStyle/>
          <a:p>
            <a:pPr algn="ctr"/>
            <a:r>
              <a:rPr lang="en-US" dirty="0" smtClean="0"/>
              <a:t>Inventory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03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7812" y="2819400"/>
            <a:ext cx="5105399" cy="1676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5212" y="914400"/>
            <a:ext cx="8686801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Last Years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06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1791" y="1828800"/>
            <a:ext cx="5753644" cy="4191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New Schedule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1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905000"/>
            <a:ext cx="8686801" cy="4191000"/>
          </a:xfrm>
        </p:spPr>
        <p:txBody>
          <a:bodyPr/>
          <a:lstStyle/>
          <a:p>
            <a:r>
              <a:rPr lang="en-US" dirty="0" smtClean="0"/>
              <a:t>Comfortable working environment and being lenient with employees</a:t>
            </a:r>
          </a:p>
          <a:p>
            <a:r>
              <a:rPr lang="en-US" dirty="0" smtClean="0"/>
              <a:t>Management/staff not following procedures and guidelines</a:t>
            </a:r>
          </a:p>
          <a:p>
            <a:r>
              <a:rPr lang="en-US" dirty="0"/>
              <a:t>The cooks not paying attention to tickets and </a:t>
            </a:r>
            <a:r>
              <a:rPr lang="en-US" dirty="0" smtClean="0"/>
              <a:t>food as its cooking</a:t>
            </a:r>
          </a:p>
          <a:p>
            <a:r>
              <a:rPr lang="en-US" dirty="0" smtClean="0"/>
              <a:t>Over prepping or over cooking instead of following rules.</a:t>
            </a:r>
          </a:p>
          <a:p>
            <a:r>
              <a:rPr lang="en-US" dirty="0" smtClean="0"/>
              <a:t>Attention to carryout inventory guidelines not followed</a:t>
            </a:r>
          </a:p>
          <a:p>
            <a:r>
              <a:rPr lang="en-US" dirty="0" smtClean="0"/>
              <a:t>Employee </a:t>
            </a:r>
            <a:r>
              <a:rPr lang="en-US" dirty="0"/>
              <a:t>excuses for not doing assigned work and/or leaving for another </a:t>
            </a:r>
            <a:r>
              <a:rPr lang="en-US" dirty="0" smtClean="0"/>
              <a:t>employee</a:t>
            </a:r>
          </a:p>
          <a:p>
            <a:r>
              <a:rPr lang="en-US" dirty="0" smtClean="0"/>
              <a:t>Loitering on time clock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09600"/>
          </a:xfrm>
        </p:spPr>
        <p:txBody>
          <a:bodyPr/>
          <a:lstStyle/>
          <a:p>
            <a:pPr algn="ctr"/>
            <a:r>
              <a:rPr lang="en-US" dirty="0" smtClean="0"/>
              <a:t>What Problems was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This project demands significant involvement by the owner and staff. </a:t>
            </a:r>
            <a:r>
              <a:rPr lang="en-US" dirty="0" smtClean="0"/>
              <a:t>Success </a:t>
            </a:r>
            <a:r>
              <a:rPr lang="en-US" dirty="0"/>
              <a:t>is highly dependent on their effort. </a:t>
            </a:r>
            <a:r>
              <a:rPr lang="en-US" dirty="0" smtClean="0"/>
              <a:t>A successful </a:t>
            </a:r>
            <a:r>
              <a:rPr lang="en-US" dirty="0"/>
              <a:t>implementation </a:t>
            </a:r>
            <a:r>
              <a:rPr lang="en-US" dirty="0" smtClean="0"/>
              <a:t>of the proposal by proceeding with </a:t>
            </a:r>
            <a:r>
              <a:rPr lang="en-US" dirty="0"/>
              <a:t>the following:</a:t>
            </a:r>
          </a:p>
          <a:p>
            <a:endParaRPr lang="en-US" dirty="0"/>
          </a:p>
          <a:p>
            <a:r>
              <a:rPr lang="en-US" dirty="0"/>
              <a:t>Follow the solutions listed under R</a:t>
            </a:r>
            <a:r>
              <a:rPr lang="en-US" dirty="0" smtClean="0"/>
              <a:t>ecommendations </a:t>
            </a:r>
            <a:endParaRPr lang="en-US" dirty="0"/>
          </a:p>
          <a:p>
            <a:r>
              <a:rPr lang="en-US" dirty="0" smtClean="0"/>
              <a:t>Owner &amp; managers enforcing rules, policies, and guidelines</a:t>
            </a:r>
          </a:p>
          <a:p>
            <a:r>
              <a:rPr lang="en-US" dirty="0" smtClean="0"/>
              <a:t>Managers </a:t>
            </a:r>
            <a:r>
              <a:rPr lang="en-US" dirty="0"/>
              <a:t>as well as the staff </a:t>
            </a:r>
            <a:r>
              <a:rPr lang="en-US" dirty="0" smtClean="0"/>
              <a:t>held accountable to follow </a:t>
            </a:r>
            <a:r>
              <a:rPr lang="en-US" dirty="0"/>
              <a:t>these polices and guidelines in the effort of reducing the </a:t>
            </a:r>
            <a:r>
              <a:rPr lang="en-US" dirty="0" smtClean="0"/>
              <a:t>expenditures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685800"/>
          </a:xfrm>
        </p:spPr>
        <p:txBody>
          <a:bodyPr/>
          <a:lstStyle/>
          <a:p>
            <a:pPr algn="ctr"/>
            <a:r>
              <a:rPr lang="en-US" dirty="0" smtClean="0"/>
              <a:t>Goals and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" id="{8652783A-F43B-4C47-8F3C-48F967BE0382}" vid="{232EED29-0899-40B2-8969-E379F11A5395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E1DFAE-A563-49ED-B827-D954CB21C6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Presenbtation%20of%20Project%204</Template>
  <TotalTime>0</TotalTime>
  <Words>731</Words>
  <Application>Microsoft Office PowerPoint</Application>
  <PresentationFormat>Custom</PresentationFormat>
  <Paragraphs>62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Palatino Linotype</vt:lpstr>
      <vt:lpstr>Times New Roman</vt:lpstr>
      <vt:lpstr>Business strategy presentation</vt:lpstr>
      <vt:lpstr>Getting Back on Track</vt:lpstr>
      <vt:lpstr>PowerPoint Presentation</vt:lpstr>
      <vt:lpstr>Investigating the Problems </vt:lpstr>
      <vt:lpstr>Payroll Problem</vt:lpstr>
      <vt:lpstr>Inventory Problems</vt:lpstr>
      <vt:lpstr>Last Years Sales</vt:lpstr>
      <vt:lpstr>The New Schedule </vt:lpstr>
      <vt:lpstr>What Problems was Found</vt:lpstr>
      <vt:lpstr>Goals and Objectives</vt:lpstr>
      <vt:lpstr>Proposal  Recommendation</vt:lpstr>
      <vt:lpstr>PowerPoint Presentation</vt:lpstr>
      <vt:lpstr>Benefits</vt:lpstr>
      <vt:lpstr>Business is Business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2013-11-24T19:04:10Z</dcterms:created>
  <dcterms:modified xsi:type="dcterms:W3CDTF">2013-11-29T03:51:14Z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TC034606639991</vt:lpwstr>
  </property>
</Properties>
</file>