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33ECC-68E9-8441-A597-95582D104668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10B85-435C-264B-B21E-20F0FD2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10B85-435C-264B-B21E-20F0FD2CF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6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December 2,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December 2,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muohio.edu/english/people/Features/11Features/ProfWritingMajor.html" TargetMode="External"/><Relationship Id="rId4" Type="http://schemas.openxmlformats.org/officeDocument/2006/relationships/hyperlink" Target="http://www.units.miamioh.edu/pw/" TargetMode="External"/><Relationship Id="rId5" Type="http://schemas.openxmlformats.org/officeDocument/2006/relationships/hyperlink" Target="http://www.units.muohio.edu/pw/Faculty.html" TargetMode="External"/><Relationship Id="rId6" Type="http://schemas.openxmlformats.org/officeDocument/2006/relationships/hyperlink" Target="http://www.units.muohio.edu/english/people/faculty/index.html" TargetMode="External"/><Relationship Id="rId7" Type="http://schemas.openxmlformats.org/officeDocument/2006/relationships/hyperlink" Target="http://www.fsb.miamioh.edu/directory/query/all/all/all/Facult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ts.muohio.edu/pw/curriculu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Being a Professional Writing Major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CJ Sargent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http://www.units.muohio.edu/pw/</a:t>
            </a:r>
            <a:r>
              <a:rPr lang="en-US" dirty="0" smtClean="0">
                <a:hlinkClick r:id="rId2"/>
              </a:rPr>
              <a:t>curriculum.html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http://www.units.muohio.edu/english/people/Features/11Features/</a:t>
            </a:r>
            <a:r>
              <a:rPr lang="en-US" dirty="0" smtClean="0">
                <a:hlinkClick r:id="rId3"/>
              </a:rPr>
              <a:t>ProfWritingMajor.html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http://www.units.miamioh.edu/pw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http://www.units.muohio.edu/pw/</a:t>
            </a:r>
            <a:r>
              <a:rPr lang="en-US" dirty="0" smtClean="0">
                <a:hlinkClick r:id="rId5"/>
              </a:rPr>
              <a:t>Faculty.html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http://www.units.muohio.edu/english/people/faculty/</a:t>
            </a:r>
            <a:r>
              <a:rPr lang="en-US" dirty="0" smtClean="0">
                <a:hlinkClick r:id="rId6"/>
              </a:rPr>
              <a:t>index.html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http://www.units.muohio.edu/pw/</a:t>
            </a:r>
            <a:r>
              <a:rPr lang="en-US" dirty="0" smtClean="0">
                <a:hlinkClick r:id="rId5"/>
              </a:rPr>
              <a:t>Faculty.html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http://www.fsb.miamioh.edu/directory/query/all/all/all/</a:t>
            </a:r>
            <a:r>
              <a:rPr lang="en-US" dirty="0" smtClean="0">
                <a:hlinkClick r:id="rId7"/>
              </a:rPr>
              <a:t>Faculty</a:t>
            </a:r>
            <a:endParaRPr lang="en-US" dirty="0" smtClean="0"/>
          </a:p>
          <a:p>
            <a:r>
              <a:rPr lang="en-US" dirty="0" smtClean="0"/>
              <a:t>PW year 2 </a:t>
            </a:r>
            <a:r>
              <a:rPr lang="en-US" dirty="0" err="1" smtClean="0"/>
              <a:t>report.pdf</a:t>
            </a:r>
            <a:r>
              <a:rPr lang="en-US" dirty="0" smtClean="0"/>
              <a:t>, sent by Dustin Edwards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433" y="1747592"/>
            <a:ext cx="7772400" cy="2200275"/>
          </a:xfrm>
        </p:spPr>
        <p:txBody>
          <a:bodyPr/>
          <a:lstStyle/>
          <a:p>
            <a:pPr algn="ctr"/>
            <a:r>
              <a:rPr lang="en-US" dirty="0" smtClean="0"/>
              <a:t>ITS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 a Professional Writing Major?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Tracks</a:t>
            </a:r>
          </a:p>
          <a:p>
            <a:pPr lvl="1"/>
            <a:r>
              <a:rPr lang="en-US" sz="2400" dirty="0" smtClean="0"/>
              <a:t>Public Writing and Rhetoric</a:t>
            </a:r>
          </a:p>
          <a:p>
            <a:pPr lvl="1"/>
            <a:r>
              <a:rPr lang="en-US" sz="2400" dirty="0" smtClean="0"/>
              <a:t>Editing in Professional Context</a:t>
            </a:r>
          </a:p>
          <a:p>
            <a:pPr lvl="1"/>
            <a:r>
              <a:rPr lang="en-US" sz="2400" dirty="0" smtClean="0"/>
              <a:t>Digital and Technical Communications</a:t>
            </a:r>
          </a:p>
          <a:p>
            <a:pPr lvl="1"/>
            <a:endParaRPr lang="en-US" sz="2400" dirty="0"/>
          </a:p>
        </p:txBody>
      </p:sp>
      <p:pic>
        <p:nvPicPr>
          <p:cNvPr id="6" name="Picture 5" descr="student-track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05700"/>
            <a:ext cx="8229600" cy="32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89667"/>
            <a:ext cx="7772400" cy="1536612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>
                <a:latin typeface="+mn-lt"/>
              </a:rPr>
              <a:t>ounds Ideal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pic>
        <p:nvPicPr>
          <p:cNvPr id="12" name="Content Placeholder 11" descr="chartgo (3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" b="3986"/>
          <a:stretch/>
        </p:blipFill>
        <p:spPr>
          <a:xfrm>
            <a:off x="457200" y="1524000"/>
            <a:ext cx="8229600" cy="4937350"/>
          </a:xfrm>
        </p:spPr>
      </p:pic>
    </p:spTree>
    <p:extLst>
      <p:ext uri="{BB962C8B-B14F-4D97-AF65-F5344CB8AC3E}">
        <p14:creationId xmlns:p14="http://schemas.microsoft.com/office/powerpoint/2010/main" val="40969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Lack of tenured staff, Lack of availability</a:t>
            </a:r>
          </a:p>
          <a:p>
            <a:endParaRPr lang="en-US" sz="2800" dirty="0"/>
          </a:p>
          <a:p>
            <a:r>
              <a:rPr lang="en-US" sz="2800" dirty="0" smtClean="0"/>
              <a:t>Lack of availability, lack of opportunity for continuing the major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“I like the professional writing option as a minor because it is expansive and covers multiple areas that can craft a good employee. If there were more specific areas of study and a direct employee track, it would be a more attractive option as a major”    -Rob Craig, </a:t>
            </a:r>
            <a:r>
              <a:rPr lang="fr-FR" sz="2800" dirty="0" smtClean="0"/>
              <a:t>’16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18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1737360" lvl="8" indent="0">
              <a:buNone/>
            </a:pPr>
            <a:endParaRPr lang="fr-FR" sz="2000" dirty="0"/>
          </a:p>
          <a:p>
            <a:pPr marL="1737360" lvl="8" indent="0">
              <a:buNone/>
            </a:pPr>
            <a:endParaRPr lang="fr-FR" sz="2000" dirty="0" smtClean="0"/>
          </a:p>
          <a:p>
            <a:pPr marL="1737360" lvl="8" indent="0">
              <a:buNone/>
            </a:pPr>
            <a:endParaRPr lang="fr-FR" sz="2000" dirty="0" smtClean="0"/>
          </a:p>
          <a:p>
            <a:pPr marL="1737360" lvl="8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69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gain more staff, most importantly tenured staff, Miami University’s </a:t>
            </a:r>
            <a:r>
              <a:rPr lang="en-US" sz="2800" dirty="0"/>
              <a:t>P</a:t>
            </a:r>
            <a:r>
              <a:rPr lang="en-US" sz="2800" dirty="0" smtClean="0"/>
              <a:t>rofessional Writing program needs to retain graduate assistants for more than one year. Since the current PW staff is 85% graduate student, the most effective and efficient way to achieve a tenured staff is to maintain faculty who would already have had time within the Miami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order to maintain the current growth of the PW major and minor, staffing issues need to be addressed.</a:t>
            </a:r>
          </a:p>
          <a:p>
            <a:r>
              <a:rPr lang="en-US" sz="2800" dirty="0" smtClean="0"/>
              <a:t> By committing graduate student teachers for long term, they can create a tenured staff, which will add more flexibility and credibility to the major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At the current rate of growth and with the lack of qualified staff, Miami could lose its new major and minor option if a solution is not found quickly.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2545</TotalTime>
  <Words>351</Words>
  <Application>Microsoft Macintosh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Being a Professional Writing Major </vt:lpstr>
      <vt:lpstr>ITS NEW</vt:lpstr>
      <vt:lpstr>What is in a Professional Writing Major?</vt:lpstr>
      <vt:lpstr>Sounds Ideal Right?</vt:lpstr>
      <vt:lpstr>Staffing</vt:lpstr>
      <vt:lpstr>The problem</vt:lpstr>
      <vt:lpstr>Student Opinion</vt:lpstr>
      <vt:lpstr>Proposal </vt:lpstr>
      <vt:lpstr>Conclusion</vt:lpstr>
      <vt:lpstr>Works Cited</vt:lpstr>
    </vt:vector>
  </TitlesOfParts>
  <Company>Marquette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Options</dc:title>
  <dc:creator>CJ Sargent</dc:creator>
  <cp:lastModifiedBy>CJ Sargent</cp:lastModifiedBy>
  <cp:revision>17</cp:revision>
  <dcterms:created xsi:type="dcterms:W3CDTF">2013-11-30T18:01:35Z</dcterms:created>
  <dcterms:modified xsi:type="dcterms:W3CDTF">2013-12-02T12:37:12Z</dcterms:modified>
</cp:coreProperties>
</file>